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4" r:id="rId9"/>
    <p:sldId id="266" r:id="rId10"/>
  </p:sldIdLst>
  <p:sldSz cx="9144000" cy="5143500" type="screen16x9"/>
  <p:notesSz cx="6858000" cy="9144000"/>
  <p:embeddedFontLst>
    <p:embeddedFont>
      <p:font typeface="Comfortaa" pitchFamily="2" charset="0"/>
      <p:regular r:id="rId12"/>
      <p:bold r:id="rId13"/>
    </p:embeddedFont>
    <p:embeddedFont>
      <p:font typeface="Noto Sans Symbols" panose="020B050204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/>
    <p:restoredTop sz="94648"/>
  </p:normalViewPr>
  <p:slideViewPr>
    <p:cSldViewPr snapToGrid="0">
      <p:cViewPr varScale="1">
        <p:scale>
          <a:sx n="147" d="100"/>
          <a:sy n="147" d="100"/>
        </p:scale>
        <p:origin x="216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34533"/>
            <a:ext cx="8160000" cy="111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Development and validation of the </a:t>
            </a:r>
            <a:r>
              <a:rPr lang="en-US" sz="2200" b="1" dirty="0" err="1"/>
              <a:t>RSClinN</a:t>
            </a:r>
            <a:r>
              <a:rPr lang="en-US" sz="2200" b="1" dirty="0"/>
              <a:t>+ tool to predict prognosis and chemotherapy benefit for hormone receptor-positive, node-positive breast cancer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Pusztai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L, Hoag JR,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Albain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KS,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Dec 2:JCO2401507.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800" dirty="0"/>
              <a:t>Gli autori del presente studio si sono proposti di integrare i risultati del test genomico </a:t>
            </a:r>
            <a:r>
              <a:rPr lang="it-IT" sz="1800" dirty="0" err="1"/>
              <a:t>Oncotype</a:t>
            </a:r>
            <a:r>
              <a:rPr lang="it-IT" sz="1800" dirty="0"/>
              <a:t> DX </a:t>
            </a:r>
            <a:r>
              <a:rPr lang="it-IT" sz="1800" dirty="0" err="1"/>
              <a:t>Breast</a:t>
            </a:r>
            <a:r>
              <a:rPr lang="it-IT" sz="1800" dirty="0"/>
              <a:t> </a:t>
            </a:r>
            <a:r>
              <a:rPr lang="it-IT" sz="1800" dirty="0" err="1"/>
              <a:t>Recurrence</a:t>
            </a:r>
            <a:r>
              <a:rPr lang="it-IT" sz="1800" dirty="0"/>
              <a:t> Score (RS) con fattori clinico-patologici quali età, dimensioni del tumore e grado della malattia per sviluppare un nuovo strumento, </a:t>
            </a:r>
            <a:r>
              <a:rPr lang="it-IT" sz="1800" dirty="0" err="1"/>
              <a:t>RSClinN</a:t>
            </a:r>
            <a:r>
              <a:rPr lang="it-IT" sz="1800" dirty="0"/>
              <a:t>+, capace di fornire stime personalizzate del rischio di recidiva e del beneficio assoluto della chemioterapia adiuvante in pazienti con carcinoma mammario (BC) HR+/HER2- in stadio II.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800" dirty="0"/>
              <a:t>Sono stati utilizzati i dati di 5.283 pazienti trattate con </a:t>
            </a:r>
            <a:r>
              <a:rPr lang="it-IT" sz="1800" dirty="0" err="1"/>
              <a:t>chemioendocrinoterapia</a:t>
            </a:r>
            <a:r>
              <a:rPr lang="it-IT" sz="1800" dirty="0"/>
              <a:t> (CET) rispetto a ET da sola negli studi S1007 e S8814. </a:t>
            </a:r>
            <a:r>
              <a:rPr lang="it-IT" sz="1800" dirty="0" err="1"/>
              <a:t>RSClinN</a:t>
            </a:r>
            <a:r>
              <a:rPr lang="it-IT" sz="1800" dirty="0"/>
              <a:t>+ ha fornito informazioni prognostiche migliori rispetto sia al modello RS da solo (premenopausa, </a:t>
            </a:r>
            <a:r>
              <a:rPr lang="it-IT" sz="1800" dirty="0" err="1"/>
              <a:t>p</a:t>
            </a:r>
            <a:r>
              <a:rPr lang="it-IT" sz="1800" dirty="0"/>
              <a:t> = 0,034; post-menopausa, </a:t>
            </a:r>
            <a:r>
              <a:rPr lang="it-IT" sz="1800" dirty="0" err="1"/>
              <a:t>p</a:t>
            </a:r>
            <a:r>
              <a:rPr lang="it-IT" sz="1800" dirty="0"/>
              <a:t> &lt;0,001) sia al modello clinico-patologico da solo (premenopausa, </a:t>
            </a:r>
            <a:r>
              <a:rPr lang="it-IT" sz="1800" dirty="0" err="1"/>
              <a:t>p</a:t>
            </a:r>
            <a:r>
              <a:rPr lang="it-IT" sz="1800" dirty="0"/>
              <a:t> = 0,002; post-menopausa, </a:t>
            </a:r>
            <a:r>
              <a:rPr lang="it-IT" sz="1800" dirty="0" err="1"/>
              <a:t>p</a:t>
            </a:r>
            <a:r>
              <a:rPr lang="it-IT" sz="1800" dirty="0"/>
              <a:t> &lt;0,001).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700" dirty="0"/>
              <a:t>Nelle donne in post-menopausa, si è osservata un’interazione significativa tra punteggio RS e beneficio della CET (</a:t>
            </a:r>
            <a:r>
              <a:rPr lang="it-IT" sz="1700" dirty="0" err="1"/>
              <a:t>p</a:t>
            </a:r>
            <a:r>
              <a:rPr lang="it-IT" sz="1700" dirty="0"/>
              <a:t> = 0,016), con un beneficio assoluto predetto dal modello </a:t>
            </a:r>
            <a:r>
              <a:rPr lang="it-IT" sz="1700" dirty="0" err="1"/>
              <a:t>RSClinN</a:t>
            </a:r>
            <a:r>
              <a:rPr lang="it-IT" sz="1700" dirty="0"/>
              <a:t>+ variabile da &lt;0,1 a 21,5% per punteggi RS nell’intervallo 0-50. Nelle pazienti in premenopausa con RS ≤25, non è stata rilevata alcuna interazione significativa tra RS e beneficio della CET. La validazione esterna del modello ha confermato il valore prognostico delle stime </a:t>
            </a:r>
            <a:r>
              <a:rPr lang="it-IT" sz="1700" dirty="0" err="1"/>
              <a:t>RSClinN</a:t>
            </a:r>
            <a:r>
              <a:rPr lang="it-IT" sz="1700" dirty="0"/>
              <a:t>+ e la loro concordanza con il rischio osservato (concordanza di </a:t>
            </a:r>
            <a:r>
              <a:rPr lang="it-IT" sz="1700" dirty="0" err="1"/>
              <a:t>Lin</a:t>
            </a:r>
            <a:r>
              <a:rPr lang="it-IT" sz="1700" dirty="0"/>
              <a:t>, 0,92).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700" dirty="0" err="1"/>
              <a:t>RSClinN</a:t>
            </a:r>
            <a:r>
              <a:rPr lang="it-IT" sz="1700" dirty="0"/>
              <a:t>+ emerge come nuovo strumento di supporto ai processi decisionali grazie alla sua capacità di fornire informazioni prognostiche e predittive più affidabili rispetto al modello RS e ai dati clinici da soli in donne affette da BC HR+/HER2- con linfonodi positivi.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>
              <a:lnSpc>
                <a:spcPct val="110000"/>
              </a:lnSpc>
            </a:pPr>
            <a:r>
              <a:rPr lang="en-US" dirty="0"/>
              <a:t>Clinicopathological factors and the 21-gene Oncotype DX Breast Recurrence Score (RS) test both influence prognosis.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Our goal was to develop a new tool, </a:t>
            </a:r>
            <a:r>
              <a:rPr lang="en-US" dirty="0" err="1"/>
              <a:t>RSClinN</a:t>
            </a:r>
            <a:r>
              <a:rPr lang="en-US" dirty="0"/>
              <a:t>+, to individualize recurrence risk and chemotherapy benefit predictions by menopausal status for patients with HR+/human epidermal growth factor receptor 2-negative, lymph node-positive breast cancer by integrating the RS result with clinicopathological factors (grade, tumor size, age).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We used patient-level data from 5,283 patients treated with </a:t>
            </a:r>
            <a:r>
              <a:rPr lang="en-US" dirty="0" err="1"/>
              <a:t>chemoendocrine</a:t>
            </a:r>
            <a:r>
              <a:rPr lang="en-US" dirty="0"/>
              <a:t> therapy (CET) versus endocrine therapy alone (ET) in the S1007 (N = 4,916) and S8814 (N = 367) trials to develop the tool.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Cox proportional hazards regression models stratified by trial were used to estimate 5-year invasive disease-free survival for pre- and postmenopausal woman, respectively.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integrated </a:t>
            </a:r>
            <a:r>
              <a:rPr lang="en-US" dirty="0" err="1"/>
              <a:t>RSClinN</a:t>
            </a:r>
            <a:r>
              <a:rPr lang="en-US" dirty="0"/>
              <a:t>+ model was compared with RS alone and clinicopathological models using likelihood ratio tests.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Absolute CET benefit was estimated as the difference between ET and CET risk estimates.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Validation of </a:t>
            </a:r>
            <a:r>
              <a:rPr lang="en-US" dirty="0" err="1"/>
              <a:t>RSClinN</a:t>
            </a:r>
            <a:r>
              <a:rPr lang="en-US" dirty="0"/>
              <a:t>+ was performed in 592 patients with node-positive disease in the </a:t>
            </a:r>
            <a:r>
              <a:rPr lang="en-US" dirty="0" err="1"/>
              <a:t>Clalit</a:t>
            </a:r>
            <a:r>
              <a:rPr lang="en-US" dirty="0"/>
              <a:t> Health Services registry.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RSClinN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+ provides better prognostic information than RS model alone (premenopausal p = 0.034; postmenopausal p &lt; 0.001) or clinicopathological model alone (premenopausal p = 0.002; postmenopausal, p &lt; 0.001).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postmenopausal women, RS showed interaction with CET benefit (p = 0.016), with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RSClinN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+ absolute CET benefit ranging from &lt;0.1% to 21.5% over RS ranges 0-50. In premenopausal patients with RS ≤25, there was no significant interaction between RS and CET benefit.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external validation,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RSClinN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+ risk estimates were prognostic (hazard ratio, 1.75 [95% CI, 1.38 to 2.20]) and concordant with observed risk (Lin’s concordance, 0.92).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 err="1"/>
              <a:t>RSClinN</a:t>
            </a:r>
            <a:r>
              <a:rPr lang="en-US" dirty="0"/>
              <a:t>+ provides improved estimates of prognosis and absolute CET benefit for individual patients compared with RS or with clinical data alone and could be used in patient counseling.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691</Words>
  <Application>Microsoft Macintosh PowerPoint</Application>
  <PresentationFormat>Presentazione su schermo (16:9)</PresentationFormat>
  <Paragraphs>25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Comfortaa</vt:lpstr>
      <vt:lpstr>Noto Sans Symbols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PURPOSE</vt:lpstr>
      <vt:lpstr>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BCJS25</dc:title>
  <dc:subject/>
  <dc:creator>Giorgio Mantovani</dc:creator>
  <cp:keywords/>
  <dc:description/>
  <cp:lastModifiedBy>Giorgio Mantovani</cp:lastModifiedBy>
  <cp:revision>17</cp:revision>
  <dcterms:created xsi:type="dcterms:W3CDTF">2019-04-12T11:26:00Z</dcterms:created>
  <dcterms:modified xsi:type="dcterms:W3CDTF">2025-01-07T09:45:18Z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