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4"/>
    <p:restoredTop sz="94648"/>
  </p:normalViewPr>
  <p:slideViewPr>
    <p:cSldViewPr snapToGrid="0">
      <p:cViewPr varScale="1">
        <p:scale>
          <a:sx n="138" d="100"/>
          <a:sy n="138" d="100"/>
        </p:scale>
        <p:origin x="200" y="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study/NCT0342583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496291"/>
            <a:ext cx="8160000" cy="74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Early versus deferred use of CDK4/6 inhibitors in</a:t>
            </a:r>
            <a:br>
              <a:rPr lang="en-US" sz="2200" b="1" dirty="0"/>
            </a:br>
            <a:r>
              <a:rPr lang="en-US" sz="2200" b="1" dirty="0"/>
              <a:t>advanced breast cancer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Sonke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GS, van Ommen-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Nijhof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Wortelboer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2024;636(8042):474-480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800" dirty="0"/>
              <a:t>SONIA è uno studio randomizzato di fase III che si è proposto di confrontare l’efficacia, la sicurezza e la costo-efficacia dell’uso in prima vs seconda linea di un CDK4/6 inibitore (CDK4/6i) in aggiunta alla terapia endocrina in pazienti con carcinoma mammario avanzato (</a:t>
            </a:r>
            <a:r>
              <a:rPr lang="it-IT" sz="1800" dirty="0" err="1"/>
              <a:t>aBC</a:t>
            </a:r>
            <a:r>
              <a:rPr lang="it-IT" sz="1800" dirty="0"/>
              <a:t>) HR+/HER2-. In totale, 1050 pazienti non precedentemente trattate per </a:t>
            </a:r>
            <a:r>
              <a:rPr lang="it-IT" sz="1800" dirty="0" err="1"/>
              <a:t>aBC</a:t>
            </a:r>
            <a:r>
              <a:rPr lang="it-IT" sz="1800" dirty="0"/>
              <a:t> sono state assegnate 1:1 a trattamento </a:t>
            </a:r>
            <a:r>
              <a:rPr lang="it-IT" sz="1800" i="1" dirty="0" err="1"/>
              <a:t>upfront</a:t>
            </a:r>
            <a:r>
              <a:rPr lang="it-IT" sz="1800" dirty="0"/>
              <a:t> con inibitore delle aromatasi (IA) + CDK4/6i seguito da fulvestrant in monoterapia alla progressione (strategia A), oppure IA in monoterapia seguito in seconda linea da CDK4/6i + fulvestrant (strategia B).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800" dirty="0"/>
              <a:t>Non è stato osservato alcun beneficio statisticamente significativo con l’uso dell’inibizione CDK4/6 come terapia di prima vs seconda linea. 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700" dirty="0"/>
              <a:t>La mediana del tempo dalla randomizzazione alla progressione di malattia dopo il trattamento di seconda linea (sopravvivenza libera da progressione 2) è risultata pari a 31,0 vs 26,8 mesi, rispettivamente (hazard ratio, 0,87; IC 95%, 0,74-1,03; </a:t>
            </a:r>
            <a:r>
              <a:rPr lang="it-IT" sz="1700" dirty="0" err="1"/>
              <a:t>p</a:t>
            </a:r>
            <a:r>
              <a:rPr lang="it-IT" sz="1700" dirty="0"/>
              <a:t> = 0,10). La qualità della vita correlata alla salute è apparsa simile nei due gruppi. La strategia A è stata associata a una durata maggiore del trattamento con CDK4/6i (mediana, 24,6 vs 8,1 mesi) e a un’incidenza più elevata di eventi avversi di grado ≥3.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700" dirty="0"/>
              <a:t>Come affermato dagli autori, questi risultati mettono in discussione l’attuale standard terapeutico e l’effettiva esigenza di un utilizzo in prima linea dei CDK4/6i. In alcune pazienti, ritardare l’avvio di tale trattamento al momento della progressione potrebbe ridurre tossicità e costi della terapia, senza conseguenze negative sugli esiti di sopravvivenza.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Cyclin-dependent kinase 4 and 6 inhibitors (CDK4/6i) in combination with endocrine therapy improve the outcomes of patients with hormone-receptor (HR)-positive, HER2-negative advanced breast cancer and can be used early as first-line treatment or deferred to second-line treatment.</a:t>
            </a:r>
          </a:p>
          <a:p>
            <a:pPr lvl="0"/>
            <a:r>
              <a:rPr lang="en-US" dirty="0"/>
              <a:t>Randomized data comparing the use of CDK4/6i in the first- and second-line setting are lacking.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phase 3 SONIA trial (</a:t>
            </a:r>
            <a:r>
              <a:rPr lang="en-US" b="1" dirty="0">
                <a:solidFill>
                  <a:srgbClr val="0432FF"/>
                </a:solidFill>
                <a:hlinkClick r:id="rId3"/>
              </a:rPr>
              <a:t>NCT03425838</a:t>
            </a:r>
            <a:r>
              <a:rPr lang="en-US" dirty="0"/>
              <a:t>) randomized 1,050 patients who had not received previous therapy for advanced breast cancer to receive CDK4/6i in the first- or second-line setting.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All of the patients received the same endocrine therapy, consisting of an aromatase inhibitor for first-line treatment and fulvestrant for second-line treatment.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 point was defined as the time from randomization to disease progression after second-line treatment (progression-free survival 2 (PFS2).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We observed no statistically significant benefit for the use of CDK4/6i as a first-line compared with second-line treatment (median, 31.0 versus 26.8 months, respectively; hazard ratio = 0.87; 95% confidence interval = 0.74-1.03; p = 0.10).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health-related quality of life was similar in both groups.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First-line CDK4/6i use was associated with a longer CDK4/6i treatment duration compared with second-line use (median CDK4/6i treatment duration of 24.6 versus 8.1 months, respectively) and more grade ≥3 adverse events (2,763 versus 1,591, respectively).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/>
              <a:t>These data challenge the need for first-line use of a CDK4/6i in all patients.</a:t>
            </a:r>
            <a:endParaRPr lang="en-US" dirty="0"/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569</Words>
  <Application>Microsoft Macintosh PowerPoint</Application>
  <PresentationFormat>Presentazione su schermo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Comfortaa</vt:lpstr>
      <vt:lpstr>Noto Sans Symbols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BCJS25</dc:title>
  <dc:subject/>
  <dc:creator>Giorgio Mantovani</dc:creator>
  <cp:keywords/>
  <dc:description/>
  <cp:lastModifiedBy>Giorgio Mantovani</cp:lastModifiedBy>
  <cp:revision>14</cp:revision>
  <dcterms:created xsi:type="dcterms:W3CDTF">2019-04-12T11:26:00Z</dcterms:created>
  <dcterms:modified xsi:type="dcterms:W3CDTF">2025-01-07T09:27:50Z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