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4" r:id="rId9"/>
    <p:sldId id="266" r:id="rId10"/>
  </p:sldIdLst>
  <p:sldSz cx="9144000" cy="5143500" type="screen16x9"/>
  <p:notesSz cx="6858000" cy="9144000"/>
  <p:embeddedFontLst>
    <p:embeddedFont>
      <p:font typeface="Comfortaa" pitchFamily="2" charset="0"/>
      <p:regular r:id="rId12"/>
      <p:bold r:id="rId13"/>
    </p:embeddedFont>
    <p:embeddedFont>
      <p:font typeface="Noto Sans Symbols" panose="020B050204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507067"/>
            <a:ext cx="8160000" cy="73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Proinflammatory dietary pattern and risk of total and subtypes of breast cancer among U.S. women</a:t>
            </a:r>
            <a:endParaRPr sz="2200" b="1" i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3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Romanos-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Nanclares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A, Willett WC, Rosner B,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Natl Cancer Inst 2024 Nov 20:djae301.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Gli autori del presente studio si sono proposti di valutare l’impatto di modelli alimentari che promuovono l’infiammazione sul rischio di carcinoma mammario (BC). A questo scopo, hanno seguito prospetticamente 76.386 donne del Nurses’ Health Study (1984-2018) e 92.886 donne del Nurses’ Health Study II (1991-2019). Per valutare il potenziale infiammatorio della dieta, è stato utilizzato il punteggio validato EDIP, basato sui livelli plasmatici di CRP, IL-6 e TNF</a:t>
            </a:r>
            <a:r>
              <a:rPr lang="el-GR" sz="1600" dirty="0"/>
              <a:t>α-</a:t>
            </a:r>
            <a:r>
              <a:rPr lang="it-IT" sz="1600" dirty="0"/>
              <a:t>R2.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Durante 4.490.842 persone-anno di follow-up, sono stati documentati 11.026 casi di BC. Il rischio di malattia è risultato significativamente più alto nelle donne nel quintile EDIP più alto (hazard ratio [HR] per Q5 vs Q1, 1,12; IC 95%, 1,05-1,19; </a:t>
            </a:r>
            <a:r>
              <a:rPr lang="it-IT" sz="1600" dirty="0" err="1"/>
              <a:t>p</a:t>
            </a:r>
            <a:r>
              <a:rPr lang="it-IT" sz="1600" dirty="0"/>
              <a:t>-trend &lt;0,001). L’associazione è stata più forte per i tumori ER- (HR Q5 vs Q1, 1,29; IC 95%, 1,09-1,53; </a:t>
            </a:r>
            <a:r>
              <a:rPr lang="it-IT" sz="1600" dirty="0" err="1"/>
              <a:t>p</a:t>
            </a:r>
            <a:r>
              <a:rPr lang="it-IT" sz="1600" dirty="0"/>
              <a:t>-trend = 0,003) e con sottotipo molecolare </a:t>
            </a:r>
            <a:r>
              <a:rPr lang="it-IT" sz="1600" dirty="0" err="1"/>
              <a:t>basal</a:t>
            </a:r>
            <a:r>
              <a:rPr lang="it-IT" sz="1600" dirty="0"/>
              <a:t>-like (HR Q5 vs Q1, 1,80; IC 95%, 1,20-2,71; </a:t>
            </a:r>
            <a:r>
              <a:rPr lang="it-IT" sz="1600" dirty="0" err="1"/>
              <a:t>p</a:t>
            </a:r>
            <a:r>
              <a:rPr lang="it-IT" sz="1600" dirty="0"/>
              <a:t>-trend = 0,004).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Punteggi EDIP più alti sono stati associati a un aumento del rischio di BC complessivamente modesto, ma più pronunciato per i tumori ER- e </a:t>
            </a:r>
            <a:r>
              <a:rPr lang="it-IT" sz="1500" dirty="0" err="1"/>
              <a:t>basal-like.che</a:t>
            </a:r>
            <a:r>
              <a:rPr lang="it-IT" sz="1500" dirty="0"/>
              <a:t> l’infiammazione correlata alla dieta possa giocare un ruolo nell’eziologia del carcinoma mammario, soprattutto per quanto riguarda la malattia </a:t>
            </a:r>
            <a:r>
              <a:rPr lang="it-IT" sz="1500" dirty="0" err="1"/>
              <a:t>ormono</a:t>
            </a:r>
            <a:r>
              <a:rPr lang="it-IT" sz="1500" dirty="0"/>
              <a:t>-negativa.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Dietary patterns promoting chronic inflammation, including the empirical dietary inflammatory pattern (EDIP), have been associated with certain cancers.</a:t>
            </a:r>
          </a:p>
          <a:p>
            <a:pPr lvl="0"/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Investigating whether this dietary pattern is associated with breast cancer-where the role of inflammation is less well-defined-could provide valuable insights and potentially improve strategies for preventing this cancer.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We prospectively followed 76,386 women from Nurses’ Health Study (NHS, 1984-2018) and 92,886 women from Nurses’ Health Study II (NHSII, 1991-2019).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Diet was assessed by food frequency questionnaires (FFQs) every 4 years, starting at baseline.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inflammatory potential of diet was evaluated using the validated EDIP based on plasma CRP, IL-6, and TNF</a:t>
            </a:r>
            <a:r>
              <a:rPr lang="el-GR" dirty="0"/>
              <a:t>α-</a:t>
            </a:r>
            <a:r>
              <a:rPr lang="en-US" dirty="0"/>
              <a:t>R2.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Higher scores indicate higher dietary inflammatory potential.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Hazard ratios and 95%CIs of overall and subtypes of breast cancer were estimated using multivariable-adjusted Cox regression models.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During 4,490,842 person-years of follow-up, we documented 11,026 breast cancer cases.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Women in the highest, compared with the lowest, EDIP quintile were at higher breast cancer risk (HRQ5vs.Q1 = 1.12; 95% CI, 1.05, 1.19; p-trend&lt;0.001).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association was stronger for ER-negative tumors (HRQ5vs.Q1 = 1.29; 95% CI, 1.09, 1.53; p-trend = 0.003).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Also, we observed that the association of EDIP with breast cancer risk differed by molecular subtype, with the strongest association observed with basal-like tumors (HRQ5vs.Q1 = 1.80; 95% CI, 1.20, 2.71; p-trend = 0.004).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Higher EDIP scores were associated with a modestly increased risk of breast cancer, which was more pronounced for ER-negative and basal-like breast tumors. These results support the hypothesis that diet-related inflammation plays a role in breast cancer etiology, particularly tumors lacking hormone receptors.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607</Words>
  <Application>Microsoft Macintosh PowerPoint</Application>
  <PresentationFormat>Presentazione su schermo (16:9)</PresentationFormat>
  <Paragraphs>25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Calibri</vt:lpstr>
      <vt:lpstr>Noto Sans Symbols</vt:lpstr>
      <vt:lpstr>Arial</vt:lpstr>
      <vt:lpstr>Comfortaa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BACKGROUND</vt:lpstr>
      <vt:lpstr>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20</cp:revision>
  <dcterms:created xsi:type="dcterms:W3CDTF">2019-04-12T11:26:00Z</dcterms:created>
  <dcterms:modified xsi:type="dcterms:W3CDTF">2024-12-04T13:25:56Z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