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58" r:id="rId5"/>
    <p:sldId id="259" r:id="rId6"/>
    <p:sldId id="261" r:id="rId7"/>
    <p:sldId id="262" r:id="rId8"/>
    <p:sldId id="268" r:id="rId9"/>
    <p:sldId id="264" r:id="rId10"/>
    <p:sldId id="266" r:id="rId11"/>
  </p:sldIdLst>
  <p:sldSz cx="9144000" cy="5143500" type="screen16x9"/>
  <p:notesSz cx="6858000" cy="9144000"/>
  <p:embeddedFontLst>
    <p:embeddedFont>
      <p:font typeface="Comfortaa" pitchFamily="2" charset="0"/>
      <p:regular r:id="rId13"/>
      <p:bold r:id="rId14"/>
    </p:embeddedFont>
    <p:embeddedFont>
      <p:font typeface="Noto Sans Symbols" panose="020B050204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F521EDE1-716F-D5A1-0D90-EA83BA0F4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>
            <a:extLst>
              <a:ext uri="{FF2B5EF4-FFF2-40B4-BE49-F238E27FC236}">
                <a16:creationId xmlns:a16="http://schemas.microsoft.com/office/drawing/2014/main" id="{83708D90-20E8-B163-973E-C26C33D69C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>
            <a:extLst>
              <a:ext uri="{FF2B5EF4-FFF2-40B4-BE49-F238E27FC236}">
                <a16:creationId xmlns:a16="http://schemas.microsoft.com/office/drawing/2014/main" id="{961843B9-23D8-1EC5-A4E3-8DCEB6DB21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865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9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507067"/>
            <a:ext cx="8160000" cy="73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 err="1"/>
              <a:t>Inavolisib</a:t>
            </a:r>
            <a:r>
              <a:rPr lang="en-US" sz="2200" b="1" dirty="0"/>
              <a:t>-Based Therapy in PIK3CA-Mutated</a:t>
            </a:r>
            <a:br>
              <a:rPr lang="en-US" sz="2200" b="1" dirty="0"/>
            </a:br>
            <a:r>
              <a:rPr lang="en-US" sz="2200" b="1" dirty="0"/>
              <a:t>Advanced Breast Cancer</a:t>
            </a:r>
            <a:endParaRPr sz="2200" b="1" i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3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Turner NC,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Saura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Engl J Med 2024;391(17):1584-1596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INAVO-120 è uno studio multicentrico di fase III, randomizzato, in doppio cieco, che ha valutato l’aggiunta di </a:t>
            </a:r>
            <a:r>
              <a:rPr lang="it-IT" sz="1600" dirty="0" err="1"/>
              <a:t>inavolisib</a:t>
            </a:r>
            <a:r>
              <a:rPr lang="it-IT" sz="1600" dirty="0"/>
              <a:t>, un inibitore potente e altamente selettivo della subunità catalitica p110</a:t>
            </a:r>
            <a:r>
              <a:rPr lang="el-GR" sz="1600" dirty="0"/>
              <a:t>α </a:t>
            </a:r>
            <a:r>
              <a:rPr lang="it-IT" sz="1600" dirty="0"/>
              <a:t>del complesso </a:t>
            </a:r>
            <a:r>
              <a:rPr lang="it-IT" sz="1600" dirty="0" err="1"/>
              <a:t>fosfatidilinositolo</a:t>
            </a:r>
            <a:r>
              <a:rPr lang="it-IT" sz="1600" dirty="0"/>
              <a:t> 3-chinasi, a palbociclib-fulvestrant in pazienti con carcinoma mammario (BC) HR+/HER2- localmente avanzato/metastatico portatori di mutazioni di PIK3CA.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Lo studio ha incluso un totale di 325 pazienti, 161 assegnati al gruppo </a:t>
            </a:r>
            <a:r>
              <a:rPr lang="it-IT" sz="1600" dirty="0" err="1"/>
              <a:t>inavolisib</a:t>
            </a:r>
            <a:r>
              <a:rPr lang="it-IT" sz="1600" dirty="0"/>
              <a:t> e 164 al gruppo placebo. A un follow-up mediano di circa 21 mesi, la sopravvivenza libera da progressione mediana è stata di 15,0 mesi (IC 95%, 11,3-20,5) nel braccio sperimentale rispetto a 7,3 mesi (IC 95%, 5,6-9,3) nei controlli, con un hazard ratio di progressione o morte di 0,43 (IC 95%, 0,32-0,59; </a:t>
            </a:r>
            <a:r>
              <a:rPr lang="it-IT" sz="1600" dirty="0" err="1"/>
              <a:t>p</a:t>
            </a:r>
            <a:r>
              <a:rPr lang="it-IT" sz="1600" dirty="0"/>
              <a:t> &lt;0,001).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Con </a:t>
            </a:r>
            <a:r>
              <a:rPr lang="it-IT" sz="1500" dirty="0" err="1"/>
              <a:t>inavolisib</a:t>
            </a:r>
            <a:r>
              <a:rPr lang="it-IT" sz="1500" dirty="0"/>
              <a:t> rispetto a placebo, l’incidenza di neutropenia, iperglicemia, stomatite/infiammazione mucosa e diarrea G3/4 è risultata pari all’80,2 vs 78,4%, 5,6 vs 0%, 5,6 vs 0% e 3,7 vs 0%, rispettivamente. Il 6,8% dei pazienti nel gruppo </a:t>
            </a:r>
            <a:r>
              <a:rPr lang="it-IT" sz="1500" dirty="0" err="1"/>
              <a:t>inavolisib</a:t>
            </a:r>
            <a:r>
              <a:rPr lang="it-IT" sz="1500" dirty="0"/>
              <a:t> ha interrotto il trattamento con qualsiasi agente in studio a seguito dell’insorgenza di eventi avversi, rispetto allo 0,6% dei controlli.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I risultati dello studio evidenziano come la combinazione di </a:t>
            </a:r>
            <a:r>
              <a:rPr lang="it-IT" sz="1500" dirty="0" err="1"/>
              <a:t>inavolisib</a:t>
            </a:r>
            <a:r>
              <a:rPr lang="it-IT" sz="1500" dirty="0"/>
              <a:t>, fulvestrant e placebo rappresenti un approccio terapeutico promettente in pazienti con BC avanzato HR+/HER2- portatori di mutazioni di PIK3CA. Il miglioramento degli esiti di risposta e sopravvivenza è associato a una tossicità potenzialmente significativa; tuttavia, la frequenza di interruzione del trattamento è stata complessivamente bassa, a suggerire che la combinazione può essere ben tollerata con un’adeguata gestione degli effetti collaterali.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sz="1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Inavolisib</a:t>
            </a: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highly potent and selective inhibitor of the alpha isoform of the p110 </a:t>
            </a:r>
            <a:r>
              <a:rPr lang="en-US" sz="1800" dirty="0"/>
              <a:t>catalytic subunit of the phosphatidylinositol 3-kinase complex (encoded by PIK3CA) that also promotes the degradation of mutated p110</a:t>
            </a:r>
            <a:r>
              <a:rPr lang="el-GR" sz="1800" dirty="0"/>
              <a:t>α.</a:t>
            </a:r>
          </a:p>
          <a:p>
            <a:pPr lvl="0"/>
            <a:r>
              <a:rPr lang="en-US" sz="1800" dirty="0" err="1"/>
              <a:t>Inavolisib</a:t>
            </a:r>
            <a:r>
              <a:rPr lang="en-US" sz="1800" dirty="0"/>
              <a:t> plus palbociclib-fulvestrant has shown synergistic activity in preclinical models and promising antitumor activity in early-phase trials.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BACKGROUND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In a phase 3, double-blind, randomized trial, we compared first-line </a:t>
            </a:r>
            <a:r>
              <a:rPr lang="en-US" dirty="0" err="1"/>
              <a:t>inavolisib</a:t>
            </a:r>
            <a:r>
              <a:rPr lang="en-US" dirty="0"/>
              <a:t> (at an oral dose of 9 mg once daily) plus palbociclib-fulvestrant (</a:t>
            </a:r>
            <a:r>
              <a:rPr lang="en-US" dirty="0" err="1"/>
              <a:t>inavolisib</a:t>
            </a:r>
            <a:r>
              <a:rPr lang="en-US" dirty="0"/>
              <a:t> group) with placebo plus palbociclib-fulvestrant (placebo group) in patients with PIK3CA-mutated, hormone receptor-positive, human epidermal growth factor receptor 2 (HER2)-negative locally advanced or metastatic breast cancer who had had relapse during or within 12 months after the completion of adjuvant endocrine therapy.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end point was progression-free survival as assessed by the investigator.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 total of 161 patients were assigned to the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inavolisib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group and 164 to the placebo group; the median follow-up was 21.3 months and 21.5 months, respectively.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median progression-free survival was 15.0 months (95% confidence interval [CI], 11.3 to 20.5) in the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inavolisib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group and 7.3 months (95% CI, 5.6 to 9.3) in the placebo group (hazard ratio for disease progression or death, 0.43; 95% CI, 0.32 to 0.59; p&lt;0.001).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An objective response occurred in 58.4% of the patients in the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inavolisib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group and in 25.0% of those in the placebo group.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1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8594D9A6-76A1-CC3F-B95B-C575682B0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>
            <a:extLst>
              <a:ext uri="{FF2B5EF4-FFF2-40B4-BE49-F238E27FC236}">
                <a16:creationId xmlns:a16="http://schemas.microsoft.com/office/drawing/2014/main" id="{64A3E0B3-82DA-94D9-2560-D9725526E1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incidence of grade 3 or 4 neutropenia was 80.2% in the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inavolisib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group and 78.4% in the placebo group; grade 3 or 4 hyperglycemia, 5.6% and 0%, respectively; grade 3 or 4 stomatitis or mucosal inflammation, 5.6% and 0%; and grade 3 or 4 diarrhea, 3.7% and 0%.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No grade 3 or 4 rash was observed.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Discontinuation of any trial agent because of adverse events occurred in 6.8% of the patients in the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inavolisib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group and in 0.6% of those in the placebo group.</a:t>
            </a:r>
          </a:p>
        </p:txBody>
      </p:sp>
      <p:sp>
        <p:nvSpPr>
          <p:cNvPr id="151" name="Google Shape;151;p7">
            <a:extLst>
              <a:ext uri="{FF2B5EF4-FFF2-40B4-BE49-F238E27FC236}">
                <a16:creationId xmlns:a16="http://schemas.microsoft.com/office/drawing/2014/main" id="{080B39B6-2626-FEBC-A27C-7E39F8DA57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168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In patients with PIK3CA-mutated, hormone receptor-positive, HER2-negative locally advanced or metastatic breast cancer, </a:t>
            </a:r>
            <a:r>
              <a:rPr lang="en-US" dirty="0" err="1"/>
              <a:t>inavolisib</a:t>
            </a:r>
            <a:r>
              <a:rPr lang="en-US" dirty="0"/>
              <a:t> plus palbociclib-fulvestrant led to significantly longer progression-free survival than placebo plus palbociclib-fulvestrant, with a greater incidence of toxic effects.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percentage of patients who discontinued any trial agent because of adverse events was low.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760</Words>
  <Application>Microsoft Macintosh PowerPoint</Application>
  <PresentationFormat>Presentazione su schermo (16:9)</PresentationFormat>
  <Paragraphs>27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Calibri</vt:lpstr>
      <vt:lpstr>Noto Sans Symbols</vt:lpstr>
      <vt:lpstr>Aptos</vt:lpstr>
      <vt:lpstr>Arial</vt:lpstr>
      <vt:lpstr>Comfortaa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BACKGROUND</vt:lpstr>
      <vt:lpstr>METHODS</vt:lpstr>
      <vt:lpstr>RESULTS | 1</vt:lpstr>
      <vt:lpstr>RESULTS | 2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19</cp:revision>
  <dcterms:created xsi:type="dcterms:W3CDTF">2019-04-12T11:26:00Z</dcterms:created>
  <dcterms:modified xsi:type="dcterms:W3CDTF">2024-12-04T13:23:03Z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