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521EDE1-716F-D5A1-0D90-EA83BA0F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>
            <a:extLst>
              <a:ext uri="{FF2B5EF4-FFF2-40B4-BE49-F238E27FC236}">
                <a16:creationId xmlns:a16="http://schemas.microsoft.com/office/drawing/2014/main" id="{83708D90-20E8-B163-973E-C26C33D69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>
            <a:extLst>
              <a:ext uri="{FF2B5EF4-FFF2-40B4-BE49-F238E27FC236}">
                <a16:creationId xmlns:a16="http://schemas.microsoft.com/office/drawing/2014/main" id="{961843B9-23D8-1EC5-A4E3-8DCEB6DB21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65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linicaltrials.gov/show/NCT0646434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Nodal burden and oncologic outcomes in patients with residual isolated tumor cells after neoadjuvant chemotherapy (ypN0i+): the OPBC-05/ICARO study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55836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Montagna G, Laws A, Ferrucci M,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Nov 7:JCO2401052.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Lo studio di coorte </a:t>
            </a:r>
            <a:r>
              <a:rPr lang="it-IT" sz="1600" dirty="0" err="1"/>
              <a:t>Oncoplastic</a:t>
            </a:r>
            <a:r>
              <a:rPr lang="it-IT" sz="1600" dirty="0"/>
              <a:t> </a:t>
            </a:r>
            <a:r>
              <a:rPr lang="it-IT" sz="1600" dirty="0" err="1"/>
              <a:t>Breast</a:t>
            </a:r>
            <a:r>
              <a:rPr lang="it-IT" sz="1600" dirty="0"/>
              <a:t> Consortium-05/ICARO ha analizzato retrospettivamente i dati di pazienti affette da carcinoma mammario in stadio I-III con cellule tumorali isolate (ITC) nei linfonodi sentinella dopo chemioterapia neoadiuvante (ypN0i+). L’obiettivo era accertare la frequenza di riscontro di ulteriori linfonodi positivi alla dissezione del cavo ascellare (ALND) e gli esiti oncologici delle pazienti avviate o meno a ALND.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L’analisi ha incluso un totale di 583 pazienti (ALND di completamento sì/no: 31/69%). Le pazienti avviate a ALND presentavano più frequentemente una malattia cN2/3 (17 vs 7%, </a:t>
            </a:r>
            <a:r>
              <a:rPr lang="it-IT" sz="1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&lt;0,001), con ITC rilevate su sezione congelata (62 vs 8%, </a:t>
            </a:r>
            <a:r>
              <a:rPr lang="it-IT" sz="1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&lt;0,001) e invasione </a:t>
            </a:r>
            <a:r>
              <a:rPr lang="it-IT" sz="1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linfovascolare</a:t>
            </a: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(38 vs 24%, </a:t>
            </a:r>
            <a:r>
              <a:rPr lang="it-IT" sz="1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&lt;0,001) e sono state più frequentemente sottoposte a radioterapia adiuvante sulla parete toracica (89 vs 78%, </a:t>
            </a:r>
            <a:r>
              <a:rPr lang="it-IT" sz="1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0,024) e sui linfonodi (82 vs 75%, </a:t>
            </a:r>
            <a:r>
              <a:rPr lang="it-IT" sz="1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0,038).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All’ALND, ulteriori linfonodi positivi sono stati riscontrati nel 30% delle pazienti, con presenza di </a:t>
            </a:r>
            <a:r>
              <a:rPr lang="it-IT" sz="1500" dirty="0" err="1"/>
              <a:t>macrometastasi</a:t>
            </a:r>
            <a:r>
              <a:rPr lang="it-IT" sz="1500" dirty="0"/>
              <a:t> solo nel 5% dei casi. I tassi a 3 anni di recidiva ascellare e qualsiasi recidiva invasiva sono risultati pari al 2% (IC 95%, 0,95-3,6) e 11% (IC 95%, 8-14), rispettivamente, senza differenze significative in funzione del tipo di chirurgia ascellare.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In questo studio, il carico linfonodale in pazienti con ypN0(i+) è stato basso e le recidive ascellari rare in caso di omissione della ALND, a suggerire che il riscontro di ITC non dovrebbe influire sulla gestione del cavo ascellare e che la ALND andrebbe riservata ai casi di malattia localmente avanzata con coinvolgimento linfonodale macroscopico.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The nodal burden of patients with residual isolated tumor cells (ITCs) in the sentinel lymph nodes (SLNs) after neoadjuvant chemotherapy (NAC) (ypN0i+) is unknown, and axillary management is not standardized.</a:t>
            </a:r>
          </a:p>
          <a:p>
            <a:pPr lvl="0"/>
            <a:r>
              <a:rPr lang="en-US" dirty="0"/>
              <a:t>We investigated rates of additional positive lymph nodes (LNs) at axillary lymph node dissection (ALND) and oncologic outcomes in patients with ypN0i+ treated with and without ALND.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Oncoplastic Breast Consortium-05/ICARO cohort study (</a:t>
            </a:r>
            <a:r>
              <a:rPr lang="en-US" dirty="0" err="1"/>
              <a:t>ClinicalTrials.gov</a:t>
            </a:r>
            <a:r>
              <a:rPr lang="en-US" dirty="0"/>
              <a:t> identifier: </a:t>
            </a:r>
            <a:r>
              <a:rPr lang="en-US" dirty="0">
                <a:hlinkClick r:id="rId3"/>
              </a:rPr>
              <a:t>NCT06464341</a:t>
            </a:r>
            <a:r>
              <a:rPr lang="en-US" dirty="0"/>
              <a:t>) retrospectively analyzed data from patients with stage I to III breast cancer with ITCs in SLNs after NAC from 62 centers in 18 countries.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 was the 3-year rate of any axillary recurrence.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rate of any invasive recurrence was the secondary end point.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total, 583 patients were included, of whom 182 (31%) had completion ALND and 401 (69%) did not.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age was 48 years.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Most patients (74%) were clinically node-positive at diagnosis and 41% had hormone receptor-positive/human epidermal growth factor receptor 2-negative tumors.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mean number of SLNs with ITCs was 1.2.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8594D9A6-76A1-CC3F-B95B-C575682B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>
            <a:extLst>
              <a:ext uri="{FF2B5EF4-FFF2-40B4-BE49-F238E27FC236}">
                <a16:creationId xmlns:a16="http://schemas.microsoft.com/office/drawing/2014/main" id="{64A3E0B3-82DA-94D9-2560-D9725526E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Patients treated with ALND were more likely to present with cN2/3 disease (17% v 7%, p &lt;0.001), have ITCs detected on frozen section (62% v 8%, p &lt;0.001), have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lymphovascular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invasion (38% v 24%, p &lt;0.001), and receive adjuvant chest wall (89% v 78%, p = 0.024) and nodal radiation (82% v 75%, p = 0.038).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Additional positive nodes were found at ALND in 30% of patients, but only 5% had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macrometastases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3-year rates of any axillary and any invasive recurrence were 2% (95% CI, 0.95 to 3.6) and 11% (95% CI, 8 to 14), respectively, with no statistical difference by type of axillary surgery.</a:t>
            </a:r>
          </a:p>
        </p:txBody>
      </p:sp>
      <p:sp>
        <p:nvSpPr>
          <p:cNvPr id="151" name="Google Shape;151;p7">
            <a:extLst>
              <a:ext uri="{FF2B5EF4-FFF2-40B4-BE49-F238E27FC236}">
                <a16:creationId xmlns:a16="http://schemas.microsoft.com/office/drawing/2014/main" id="{080B39B6-2626-FEBC-A27C-7E39F8DA5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68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nodal burden in patients with ypN0(</a:t>
            </a:r>
            <a:r>
              <a:rPr lang="en-US" dirty="0" err="1"/>
              <a:t>i</a:t>
            </a:r>
            <a:r>
              <a:rPr lang="en-US" dirty="0"/>
              <a:t>+) was low, and axillary recurrence after ALND omission was rare in patients selected for this approach.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These results do not support routine ALND in all patients with ypN0(</a:t>
            </a:r>
            <a:r>
              <a:rPr lang="en-US" dirty="0" err="1"/>
              <a:t>i</a:t>
            </a:r>
            <a:r>
              <a:rPr lang="en-US" dirty="0"/>
              <a:t>+).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760</Words>
  <Application>Microsoft Macintosh PowerPoint</Application>
  <PresentationFormat>Presentazione su schermo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Calibri</vt:lpstr>
      <vt:lpstr>Noto Sans Symbols</vt:lpstr>
      <vt:lpstr>Aptos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17</cp:revision>
  <dcterms:created xsi:type="dcterms:W3CDTF">2019-04-12T11:26:00Z</dcterms:created>
  <dcterms:modified xsi:type="dcterms:W3CDTF">2024-12-04T13:16:05Z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