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8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F521EDE1-716F-D5A1-0D90-EA83BA0F4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>
            <a:extLst>
              <a:ext uri="{FF2B5EF4-FFF2-40B4-BE49-F238E27FC236}">
                <a16:creationId xmlns:a16="http://schemas.microsoft.com/office/drawing/2014/main" id="{83708D90-20E8-B163-973E-C26C33D69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>
            <a:extLst>
              <a:ext uri="{FF2B5EF4-FFF2-40B4-BE49-F238E27FC236}">
                <a16:creationId xmlns:a16="http://schemas.microsoft.com/office/drawing/2014/main" id="{961843B9-23D8-1EC5-A4E3-8DCEB6DB21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65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Randomized controlled trial of acceptance and commitment therapy for fatigue interference with functioning in metastatic breast cancer</a:t>
            </a:r>
            <a:endParaRPr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Mosher CE, Lee S, Addington EL,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Oct 25:JCO2400965.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È stato condotto uno studio randomizzato di fase II volto a valutare l’effetto della terapia di accettazione e impegno (ACT) – una forma di terapia cognitivo-comportamentale che si propone di migliorare la flessibilità psicologica della persona – sull’interferenza della fatigue con le attività, l’umore e la cognizione (outcome primario), nonché sull’interferenza dei disturbi del sonno con il funzionamento, il grado di partecipazione alle attività quotidiane e la qualità della vita (</a:t>
            </a:r>
            <a:r>
              <a:rPr lang="it-IT" sz="1500" dirty="0" err="1"/>
              <a:t>QoL</a:t>
            </a:r>
            <a:r>
              <a:rPr lang="it-IT" sz="1500" dirty="0"/>
              <a:t>) (outcome secondario) in pazienti con carcinoma mammario metastatico (</a:t>
            </a:r>
            <a:r>
              <a:rPr lang="it-IT" sz="1500" dirty="0" err="1"/>
              <a:t>mBC</a:t>
            </a:r>
            <a:r>
              <a:rPr lang="it-IT" sz="1500" dirty="0"/>
              <a:t>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In totale, 236 pazienti sono state randomizzate a sei sessioni telefoniche settimanali di ACT (</a:t>
            </a:r>
            <a:r>
              <a:rPr lang="it-IT" sz="1500" dirty="0" err="1"/>
              <a:t>n</a:t>
            </a:r>
            <a:r>
              <a:rPr lang="it-IT" sz="1500" dirty="0"/>
              <a:t> = 116) o informazione/supporto generale (</a:t>
            </a:r>
            <a:r>
              <a:rPr lang="it-IT" sz="1500" dirty="0" err="1"/>
              <a:t>n</a:t>
            </a:r>
            <a:r>
              <a:rPr lang="it-IT" sz="1500" dirty="0"/>
              <a:t> = 120). Le pazienti nel gruppo ACT hanno riportato un’interferenza della fatigue significativamente inferiore (</a:t>
            </a:r>
            <a:r>
              <a:rPr lang="it-IT" sz="1500" dirty="0" err="1"/>
              <a:t>p</a:t>
            </a:r>
            <a:r>
              <a:rPr lang="it-IT" sz="1500" dirty="0"/>
              <a:t> = 0,018) a 2 settimane e a 6 mesi post-intervento. L’effetto dell’ACT sull’interferenza dei disturbi del sonno non è risultato statisticamente significativo (</a:t>
            </a:r>
            <a:r>
              <a:rPr lang="it-IT" sz="1500" dirty="0" err="1"/>
              <a:t>p</a:t>
            </a:r>
            <a:r>
              <a:rPr lang="it-IT" sz="1500" dirty="0"/>
              <a:t> = 0,037); tuttavia, le pazienti ACT hanno mostrato una diminuzione costante del grado di interferenza, non osservata nel gruppo di controllo. 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Partecipazione alle attività quotidiane e </a:t>
            </a:r>
            <a:r>
              <a:rPr lang="it-IT" sz="1600" dirty="0" err="1"/>
              <a:t>QoL</a:t>
            </a:r>
            <a:r>
              <a:rPr lang="it-IT" sz="1600" dirty="0"/>
              <a:t> non sono state significativamente diverse tra i due gruppi, fatta eccezione per la </a:t>
            </a:r>
            <a:r>
              <a:rPr lang="it-IT" sz="1600" dirty="0" err="1"/>
              <a:t>QoL</a:t>
            </a:r>
            <a:r>
              <a:rPr lang="it-IT" sz="1600" dirty="0"/>
              <a:t> funzionale (</a:t>
            </a:r>
            <a:r>
              <a:rPr lang="it-IT" sz="1600" dirty="0" err="1"/>
              <a:t>p</a:t>
            </a:r>
            <a:r>
              <a:rPr lang="it-IT" sz="1600" dirty="0"/>
              <a:t> = 0,006).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Nel complesso, lo studio fornisce informazioni utili per la pratica clinica quotidiana, dimostrando che un intervento psicoterapico mirato, di breve durata e somministrabile per via telefonica è in grado di ridurre in maniera significativa l’interferenza della fatigue con il funzionamento in pazienti con </a:t>
            </a:r>
            <a:r>
              <a:rPr lang="it-IT" sz="1600" dirty="0" err="1"/>
              <a:t>mBC</a:t>
            </a:r>
            <a:r>
              <a:rPr lang="it-IT" sz="1600" dirty="0"/>
              <a:t>, un risultato degno di nota se si considera che la traiettoria tipica nella malattia avanzata è quella di un crescente declino funzionale.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Fatigue is a highly prevalent and disabling symptom for patients with metastatic breast cancer (MBC).</a:t>
            </a:r>
          </a:p>
          <a:p>
            <a:pPr lvl="0"/>
            <a:r>
              <a:rPr lang="en-US" dirty="0"/>
              <a:t>Evidence-based interventions for managing fatigue in advanced cancer populations are lacking.</a:t>
            </a:r>
          </a:p>
          <a:p>
            <a:pPr lvl="0"/>
            <a:r>
              <a:rPr lang="en-US" dirty="0"/>
              <a:t>This phase II randomized controlled trial tested the effect of acceptance and commitment therapy (ACT) on fatigue interference with functioning in patients with MBC.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Eligible patients were women with stage IV breast cancer who had moderate to severe fatigue interference.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Patients completed a baseline assessment that included self-report measures of fatigue interference with activities, mood, and cognition (primary outcome) and sleep interference with functioning, engagement in daily activities, and quality of life (QOL; secondary outcomes).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Then patients were randomly assigned to six weekly telephone-delivered sessions of either ACT (n = 116) or education/support (n = 120).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Follow-up assessments occurred at 2 weeks, 3 months, and 6 months postintervention (means, 9.69, 20.51, and 33.59 weeks postbaseline, respectively).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Linear mixed model analyses showed that compared with patients in the education/support condition, patients in the ACT condition reported significantly less fatigue interference (p = 0.018).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These results were significant at 2 weeks and 6 months postintervention. ACT's effect on sleep interference was not statistically significant after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Sidak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adjustment for multiple comparisons (p = 0.037).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8594D9A6-76A1-CC3F-B95B-C575682B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>
            <a:extLst>
              <a:ext uri="{FF2B5EF4-FFF2-40B4-BE49-F238E27FC236}">
                <a16:creationId xmlns:a16="http://schemas.microsoft.com/office/drawing/2014/main" id="{64A3E0B3-82DA-94D9-2560-D9725526E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ACT patients showed a steady decline in sleep interference, a trend that was not found for education/support patients.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Engagement in daily activities and QOL did not significantly differ between study groups, except for functional QOL (p = 0.006).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Compared with education/support patients, ACT patients showed significantly better functional QOL at 2 weeks and 6 months postintervention.</a:t>
            </a:r>
          </a:p>
        </p:txBody>
      </p:sp>
      <p:sp>
        <p:nvSpPr>
          <p:cNvPr id="151" name="Google Shape;151;p7">
            <a:extLst>
              <a:ext uri="{FF2B5EF4-FFF2-40B4-BE49-F238E27FC236}">
                <a16:creationId xmlns:a16="http://schemas.microsoft.com/office/drawing/2014/main" id="{080B39B6-2626-FEBC-A27C-7E39F8DA5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68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Results suggest that a brief, telephone-delivered ACT intervention can reduce fatigue interference with functioning in patients with MBC.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668</Words>
  <Application>Microsoft Macintosh PowerPoint</Application>
  <PresentationFormat>Presentazione su schermo (16:9)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Noto Sans Symbols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17</cp:revision>
  <dcterms:created xsi:type="dcterms:W3CDTF">2019-04-12T11:26:00Z</dcterms:created>
  <dcterms:modified xsi:type="dcterms:W3CDTF">2024-12-04T13:16:53Z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