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0"/>
    <p:restoredTop sz="94665"/>
  </p:normalViewPr>
  <p:slideViewPr>
    <p:cSldViewPr snapToGrid="0">
      <p:cViewPr varScale="1">
        <p:scale>
          <a:sx n="113" d="100"/>
          <a:sy n="113" d="100"/>
        </p:scale>
        <p:origin x="10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59933"/>
            <a:ext cx="8160000" cy="108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Adjuvant docetaxel and cyclophosphamide with or</a:t>
            </a:r>
            <a:br>
              <a:rPr lang="en-US" sz="2200" b="1" dirty="0"/>
            </a:br>
            <a:r>
              <a:rPr lang="en-US" sz="2200" b="1" dirty="0"/>
              <a:t>without </a:t>
            </a:r>
            <a:r>
              <a:rPr lang="en-US" sz="2200" b="1" dirty="0" err="1"/>
              <a:t>epirubicin</a:t>
            </a:r>
            <a:r>
              <a:rPr lang="en-US" sz="2200" b="1" dirty="0"/>
              <a:t> for early breast cancer: final analysis of the randomized DBCG 07-READ trial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Jensen MB,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Balslev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E, Knoop AS,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Oct 23:JCO2400836.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Vengono presentati i risultati finali di DBCG 07-READ, lo studio randomizzato di fase III che ha confrontato sei cicli di </a:t>
            </a:r>
            <a:r>
              <a:rPr lang="it-IT" sz="1500" dirty="0" err="1"/>
              <a:t>docetaxel</a:t>
            </a:r>
            <a:r>
              <a:rPr lang="it-IT" sz="1500" dirty="0"/>
              <a:t>-ciclofosfamide (DC) rispetto a tre cicli di epirubicina-ciclofosfamide seguiti da tre cicli di </a:t>
            </a:r>
            <a:r>
              <a:rPr lang="it-IT" sz="1500" dirty="0" err="1"/>
              <a:t>docetaxel</a:t>
            </a:r>
            <a:r>
              <a:rPr lang="it-IT" sz="1500" dirty="0"/>
              <a:t> (EC-D) in un totale di 2012 pazienti affette da carcinoma mammario precoce (</a:t>
            </a:r>
            <a:r>
              <a:rPr lang="it-IT" sz="1500" dirty="0" err="1"/>
              <a:t>eBC</a:t>
            </a:r>
            <a:r>
              <a:rPr lang="it-IT" sz="1500" dirty="0"/>
              <a:t>) senza amplificazione di TOP2A.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Dopo un follow-up di 10 anni, il regime sperimentale EC-D ha prodotto un miglioramento statisticamente significativo degli esiti di sopravvivenza libera da malattia (hazard ratio [HR] aggiustato, 0,83; IC 95%, 0,69-0,99; </a:t>
            </a:r>
            <a:r>
              <a:rPr lang="it-IT" sz="1500" dirty="0" err="1"/>
              <a:t>p</a:t>
            </a:r>
            <a:r>
              <a:rPr lang="it-IT" sz="1500" dirty="0"/>
              <a:t> = 0,04) e sopravvivenza libera da malattia a distanza (HR aggiustato, 0,79; IC 95%, 0,64-0,98; </a:t>
            </a:r>
            <a:r>
              <a:rPr lang="it-IT" sz="1500" dirty="0" err="1"/>
              <a:t>p</a:t>
            </a:r>
            <a:r>
              <a:rPr lang="it-IT" sz="1500" dirty="0"/>
              <a:t> = 0,03) rispetto a DC, mentre non è stata osservata alcuna differenza significativa nei tassi di mortalità. Il rischio cumulativo a 10 anni di insufficienza cardiaca (HF) è risultato pari al 2,1 vs 1,1% con EC-D rispetto a DC (HR non aggiustato, 2,12; IC 95%, 1,03-4,35; </a:t>
            </a:r>
            <a:r>
              <a:rPr lang="it-IT" sz="1500" dirty="0" err="1"/>
              <a:t>p</a:t>
            </a:r>
            <a:r>
              <a:rPr lang="it-IT" sz="1500" dirty="0"/>
              <a:t> = 0,04).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In conclusione, l’analisi finale dello studio suggerisce che l’aggiunta di un’antraciclina a ciclofosfamide e </a:t>
            </a:r>
            <a:r>
              <a:rPr lang="it-IT" sz="1600" dirty="0" err="1"/>
              <a:t>docetaxel</a:t>
            </a:r>
            <a:r>
              <a:rPr lang="it-IT" sz="1600" dirty="0"/>
              <a:t> riduce il rischio di recidiva di malattia in pazienti con </a:t>
            </a:r>
            <a:r>
              <a:rPr lang="it-IT" sz="1600" dirty="0" err="1"/>
              <a:t>eBC</a:t>
            </a:r>
            <a:r>
              <a:rPr lang="it-IT" sz="1600" dirty="0"/>
              <a:t> TOP2A-normale. A 10 anni, il rischio assoluto di HF è risultato raddoppiato con il trattamento sperimentale, in assenza però di un incremento della mortalità per cause cardiache.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The primary analysis of the DBCG 07-READ trial reported in 2017 provided evidence of no overall benefit from adjuvant anthracyclines in patients with early </a:t>
            </a:r>
            <a:r>
              <a:rPr lang="en-US" i="1" dirty="0"/>
              <a:t>TOP2A</a:t>
            </a:r>
            <a:r>
              <a:rPr lang="en-US" dirty="0"/>
              <a:t> normal breast cancer in disease-free survival (DFS), distant disease-free survival (DDFS), or overall survival (OS).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We performed a protocol-scheduled analysis of DDFS, DFS, and OS on the basis of 10-year follow-up.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Full details on incident heart failure (HF) and second cancers were presented.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Patients in the intention-to-treat population assigned to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epirubicin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and cyclophosphamide followed by docetaxel (EC-D) had longer DDFS (adjusted hazard ratio [HR], 0.79 [95% CI, 0.64 to 0.98]; p = 0.03) and DFS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HR</a:t>
            </a:r>
            <a:r>
              <a:rPr lang="en-US" sz="1800" baseline="-25000" dirty="0" err="1">
                <a:latin typeface="Calibri"/>
                <a:ea typeface="Calibri"/>
                <a:cs typeface="Calibri"/>
                <a:sym typeface="Calibri"/>
              </a:rPr>
              <a:t>Adjusted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0.83 [95% CI, 0.69 to 0.99]; p = 0.04) than patients assigned to docetaxel and cyclophosphamide (DC).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There was no statistically significant difference in mortality rates.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10-year cumulative risk of HF was 2.1% (95% CI, 1.4 to 3.3) with EC-D and 1.1% (95% CI, 0.6 to 2.0) with DC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HR</a:t>
            </a:r>
            <a:r>
              <a:rPr lang="en-US" sz="1800" baseline="-25000" dirty="0" err="1">
                <a:latin typeface="Calibri"/>
                <a:ea typeface="Calibri"/>
                <a:cs typeface="Calibri"/>
                <a:sym typeface="Calibri"/>
              </a:rPr>
              <a:t>Unadjusted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2.12 [95% CI, 1.03 to 4.35]; p = 0.04).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conclusion, anthracycline followed by docetaxel improved outcome compared with DC in patients with </a:t>
            </a:r>
            <a:r>
              <a:rPr lang="en-US" i="1" dirty="0"/>
              <a:t>TOP2A</a:t>
            </a:r>
            <a:r>
              <a:rPr lang="en-US" dirty="0"/>
              <a:t> normal early breast cancer, and no clinical value of </a:t>
            </a:r>
            <a:r>
              <a:rPr lang="en-US" i="1" dirty="0"/>
              <a:t>TOP2A</a:t>
            </a:r>
            <a:r>
              <a:rPr lang="en-US" dirty="0"/>
              <a:t> testing was shown.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risk of HF was doubled in patients receiving anthracycline; however, overall, the risk of HF was low.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563</Words>
  <Application>Microsoft Macintosh PowerPoint</Application>
  <PresentationFormat>Presentazione su schermo (16:9)</PresentationFormat>
  <Paragraphs>21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Noto Sans Symbols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16</cp:revision>
  <dcterms:created xsi:type="dcterms:W3CDTF">2019-04-12T11:26:00Z</dcterms:created>
  <dcterms:modified xsi:type="dcterms:W3CDTF">2024-11-03T16:39:18Z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