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8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F521EDE1-716F-D5A1-0D90-EA83BA0F4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>
            <a:extLst>
              <a:ext uri="{FF2B5EF4-FFF2-40B4-BE49-F238E27FC236}">
                <a16:creationId xmlns:a16="http://schemas.microsoft.com/office/drawing/2014/main" id="{83708D90-20E8-B163-973E-C26C33D69C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>
            <a:extLst>
              <a:ext uri="{FF2B5EF4-FFF2-40B4-BE49-F238E27FC236}">
                <a16:creationId xmlns:a16="http://schemas.microsoft.com/office/drawing/2014/main" id="{961843B9-23D8-1EC5-A4E3-8DCEB6DB21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65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507067"/>
            <a:ext cx="8160000" cy="73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Hormonal contraception and breast cancer risk for carriers of germline mutations in </a:t>
            </a:r>
            <a:r>
              <a:rPr lang="en-US" sz="2200" b="1" i="1" dirty="0"/>
              <a:t>BRCA1</a:t>
            </a:r>
            <a:r>
              <a:rPr lang="en-US" sz="2200" b="1" dirty="0"/>
              <a:t> and </a:t>
            </a:r>
            <a:r>
              <a:rPr lang="en-US" sz="2200" b="1" i="1" dirty="0"/>
              <a:t>BRCA2</a:t>
            </a:r>
            <a:endParaRPr sz="2200" b="1" i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Phillips KA,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Kotsopoulos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Domchek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SM,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Oct 2:JCO2400176.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Utilizzando i dati osservazionali aggregati di quattro studi di coorte prospettici, è stata condotta un’analisi volta a valutare la potenziale associazione tra uso di contraccettivi ormonali (HC) e rischio di carcinoma mammario (BC) in donne portatrici di mutazioni germinali di </a:t>
            </a:r>
            <a:r>
              <a:rPr lang="it-IT" sz="1500" i="1" dirty="0"/>
              <a:t>BRCA1</a:t>
            </a:r>
            <a:r>
              <a:rPr lang="it-IT" sz="1500" dirty="0"/>
              <a:t> o </a:t>
            </a:r>
            <a:r>
              <a:rPr lang="it-IT" sz="1500" i="1" dirty="0"/>
              <a:t>BRCA2</a:t>
            </a:r>
            <a:r>
              <a:rPr lang="it-IT" sz="1500" dirty="0"/>
              <a:t>. L’analisi ha incluso 3882 e 1509 carrier </a:t>
            </a:r>
            <a:r>
              <a:rPr lang="it-IT" sz="1500" i="1" dirty="0"/>
              <a:t>BRCA1</a:t>
            </a:r>
            <a:r>
              <a:rPr lang="it-IT" sz="1500" dirty="0"/>
              <a:t> e </a:t>
            </a:r>
            <a:r>
              <a:rPr lang="it-IT" sz="1500" i="1" dirty="0"/>
              <a:t>BRCA2</a:t>
            </a:r>
            <a:r>
              <a:rPr lang="it-IT" sz="1500" dirty="0"/>
              <a:t>, rispettivamente, il 53 e 71% delle quali presentava un’anamnesi di utilizzo di HC per almeno 1 anno.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Complessivamente, 488 portatrici di mutazioni </a:t>
            </a:r>
            <a:r>
              <a:rPr lang="it-IT" sz="15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BRCA1</a:t>
            </a:r>
            <a:r>
              <a:rPr lang="it-IT" sz="15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hanno sviluppato BC durante un follow-up mediano di 5,9 anni. Malgrado l’assenza di un’associazione statisticamente significativa tra uso attuale o pregresso di HC e rischio di BC, l’uso in qualsiasi momento è risultato associato a un aumento del 29% del rischio di malattia (hazard ratio [HR], 1,29; IC 95%, 1,04-1,60; </a:t>
            </a:r>
            <a:r>
              <a:rPr lang="it-IT" sz="15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5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0,02), con un incremento proporzionale del rischio stimato pari al 3% (1-5%, </a:t>
            </a:r>
            <a:r>
              <a:rPr lang="it-IT" sz="15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5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0,002) per ogni anno ulteriore di utilizzo. Non è stata invece individuata alcuna associazione significativa per le </a:t>
            </a:r>
            <a:r>
              <a:rPr lang="it-IT" sz="15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carrier</a:t>
            </a:r>
            <a:r>
              <a:rPr lang="it-IT" sz="15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BRCA2</a:t>
            </a:r>
            <a:r>
              <a:rPr lang="it-IT" sz="15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500"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Gli autori concludono che, alla luce dei dati emersi dallo studio, le decisioni relative all’uso della contraccezione ormonale in donne portatrici di mutazioni </a:t>
            </a:r>
            <a:r>
              <a:rPr lang="it-IT" sz="1600" i="1" dirty="0"/>
              <a:t>BRCA1</a:t>
            </a:r>
            <a:r>
              <a:rPr lang="it-IT" sz="1600" dirty="0"/>
              <a:t> devono basarsi su un’attenta valutazione dei rischi e benefici individuali, soprattutto nel caso di un utilizzo a lungo termine.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It is uncertain whether, and to what extent, hormonal contraceptives increase breast cancer (BC) risk for germline </a:t>
            </a:r>
            <a:r>
              <a:rPr lang="en-US" i="1" dirty="0"/>
              <a:t>BRCA1</a:t>
            </a:r>
            <a:r>
              <a:rPr lang="en-US" dirty="0"/>
              <a:t> or </a:t>
            </a:r>
            <a:r>
              <a:rPr lang="en-US" i="1" dirty="0"/>
              <a:t>BRCA2</a:t>
            </a:r>
            <a:r>
              <a:rPr lang="en-US" dirty="0"/>
              <a:t> mutation carriers.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Using pooled observational data from four prospective cohort studies, associations between hormonal contraceptive use and BC risk for unaffected female </a:t>
            </a:r>
            <a:r>
              <a:rPr lang="en-US" i="1" dirty="0"/>
              <a:t>BRCA1</a:t>
            </a:r>
            <a:r>
              <a:rPr lang="en-US" dirty="0"/>
              <a:t> and </a:t>
            </a:r>
            <a:r>
              <a:rPr lang="en-US" i="1" dirty="0"/>
              <a:t>BRCA2</a:t>
            </a:r>
            <a:r>
              <a:rPr lang="en-US" dirty="0"/>
              <a:t> mutation carriers were assessed using Cox regression.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Of 3,882 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BRCA1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and 1,509 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BRCA2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mutation carriers, 53% and 71%, respectively, had ever used hormonal contraceptives for at least 1 year (median cumulative duration of use, 4.8 and 5.7 years, respectively).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Overall, 488 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BRCA1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and 191 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BRCA2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mutation carriers developed BC during median follow-up of 5.9 and 5.6 years, respectively.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Although for 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BRCA1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mutation carriers, neither current nor past use of hormonal contraceptives for at least 1 year was statistically significantly associated with BC risk (hazard ratio [HR], 1.40 [95% CI, 0.94 to 2.08], p = 0.10 for current use; 1.16 [0.80 to 1.69], p = 0.4, 1.40 [0.99 to 1.97], p = 0.05, and 1.27 [0.98 to 1.63], p = 0.07 for past use 1-5, 6-10, and &gt;10 years before, respectively), ever use was associated with increased risk (HR, 1.29 [95% CI, 1.04 to 1.60], p = 0.02).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8594D9A6-76A1-CC3F-B95B-C575682B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>
            <a:extLst>
              <a:ext uri="{FF2B5EF4-FFF2-40B4-BE49-F238E27FC236}">
                <a16:creationId xmlns:a16="http://schemas.microsoft.com/office/drawing/2014/main" id="{64A3E0B3-82DA-94D9-2560-D9725526E1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Furthermore, BC risk increased with longer cumulative duration of use, with an estimated proportional increase in risk of 3% (1%-5%, p = 0.002) for each additional year of use.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For BRCA2 mutation carriers, there was no evidence that current or ever use was associated with increased BC risk (HR, 0.70 [95% CI, 0.33 to 1.47], p = 0.3 and 1.07 [0.73 to 1.57], p = 0.7, respectively).</a:t>
            </a:r>
          </a:p>
        </p:txBody>
      </p:sp>
      <p:sp>
        <p:nvSpPr>
          <p:cNvPr id="151" name="Google Shape;151;p7">
            <a:extLst>
              <a:ext uri="{FF2B5EF4-FFF2-40B4-BE49-F238E27FC236}">
                <a16:creationId xmlns:a16="http://schemas.microsoft.com/office/drawing/2014/main" id="{080B39B6-2626-FEBC-A27C-7E39F8DA5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68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Hormonal contraceptives were associated with increased BC risk for </a:t>
            </a:r>
            <a:r>
              <a:rPr lang="en-US" i="1" dirty="0"/>
              <a:t>BRCA1</a:t>
            </a:r>
            <a:r>
              <a:rPr lang="en-US" dirty="0"/>
              <a:t> mutation carriers, especially if used for longer durations.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Decisions about their use in women with </a:t>
            </a:r>
            <a:r>
              <a:rPr lang="en-US" i="1" dirty="0"/>
              <a:t>BRCA1</a:t>
            </a:r>
            <a:r>
              <a:rPr lang="en-US" dirty="0"/>
              <a:t> mutations should carefully weigh the risks and benefits for each individual.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659</Words>
  <Application>Microsoft Macintosh PowerPoint</Application>
  <PresentationFormat>Presentazione su schermo (16:9)</PresentationFormat>
  <Paragraphs>23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Calibri</vt:lpstr>
      <vt:lpstr>Noto Sans Symbols</vt:lpstr>
      <vt:lpstr>Arial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METHODS</vt:lpstr>
      <vt:lpstr>RESULTS | 1</vt:lpstr>
      <vt:lpstr>RESULTS | 2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14</cp:revision>
  <dcterms:created xsi:type="dcterms:W3CDTF">2019-04-12T11:26:00Z</dcterms:created>
  <dcterms:modified xsi:type="dcterms:W3CDTF">2024-11-03T16:14:25Z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