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083733"/>
            <a:ext cx="8160000" cy="116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Efficacy and safety of abemaciclib in combination with</a:t>
            </a:r>
            <a:br>
              <a:rPr lang="en-US" sz="2200" b="1" dirty="0"/>
            </a:br>
            <a:r>
              <a:rPr lang="en-US" sz="2200" b="1" dirty="0"/>
              <a:t>endocrine therapy for HR+/HER2- advanced or</a:t>
            </a:r>
            <a:br>
              <a:rPr lang="en-US" sz="2200" b="1" dirty="0"/>
            </a:br>
            <a:r>
              <a:rPr lang="en-US" sz="2200" b="1" dirty="0"/>
              <a:t>metastatic breast cancer: a systematic review and meta-analysis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Qureshi Z, Jamil A, Fatima E,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 J Clin Oncol 2024 Sep 9.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È stata condotta una revisione sistematica e metanalisi della letteratura volta a esaminare efficacia e sicurezza di abemaciclib in combinazione con la terapia endocrina nel trattamento del carcinoma mammario (BC) HR+/HER2- in stadio avanzato o metastatico.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Utilizzando le banche dati PubMed, EMBASE, Cochrane Library e </a:t>
            </a:r>
            <a:r>
              <a:rPr lang="it-IT" sz="1500" dirty="0" err="1"/>
              <a:t>ClinicalTrials.gov</a:t>
            </a:r>
            <a:r>
              <a:rPr lang="it-IT" sz="1500" dirty="0"/>
              <a:t> (fino a dicembre 2023), sono stati individuati 22 studi idonei, per un totale di 14.010 pazienti. Dall’analisi dei dati aggregati è emerso che abemaciclib migliorava significativamente gli esiti di sopravvivenza libera da progressione (</a:t>
            </a:r>
            <a:r>
              <a:rPr lang="it-IT" sz="1500" i="1" dirty="0"/>
              <a:t>hazard ratio</a:t>
            </a:r>
            <a:r>
              <a:rPr lang="it-IT" sz="1500" dirty="0"/>
              <a:t>, 0,53; IC 95%, 0,48-0,59; </a:t>
            </a:r>
            <a:r>
              <a:rPr lang="it-IT" sz="1500" dirty="0" err="1"/>
              <a:t>p</a:t>
            </a:r>
            <a:r>
              <a:rPr lang="it-IT" sz="1500" dirty="0"/>
              <a:t> = 0,00; I</a:t>
            </a:r>
            <a:r>
              <a:rPr lang="it-IT" sz="1500" baseline="30000" dirty="0"/>
              <a:t>2</a:t>
            </a:r>
            <a:r>
              <a:rPr lang="it-IT" sz="1500" dirty="0"/>
              <a:t> = 0%), tasso di risposta complessiva (</a:t>
            </a:r>
            <a:r>
              <a:rPr lang="it-IT" sz="1500" i="1" dirty="0"/>
              <a:t>risk ratio </a:t>
            </a:r>
            <a:r>
              <a:rPr lang="it-IT" sz="1500" dirty="0"/>
              <a:t>[RR], 2,31; IC 95%, 1,93-2,75; </a:t>
            </a:r>
            <a:r>
              <a:rPr lang="it-IT" sz="1500" dirty="0" err="1"/>
              <a:t>p</a:t>
            </a:r>
            <a:r>
              <a:rPr lang="it-IT" sz="1500" dirty="0"/>
              <a:t> = 0,00; I</a:t>
            </a:r>
            <a:r>
              <a:rPr lang="it-IT" sz="1500" baseline="30000" dirty="0"/>
              <a:t>2</a:t>
            </a:r>
            <a:r>
              <a:rPr lang="it-IT" sz="1500" dirty="0"/>
              <a:t> = 0%) e sopravvivenza globale (RR = 0,76; IC 95%, 0,65-0,87; </a:t>
            </a:r>
            <a:r>
              <a:rPr lang="it-IT" sz="1500" dirty="0" err="1"/>
              <a:t>p</a:t>
            </a:r>
            <a:r>
              <a:rPr lang="it-IT" sz="1500" dirty="0"/>
              <a:t> = 0,001; I</a:t>
            </a:r>
            <a:r>
              <a:rPr lang="it-IT" sz="1500" baseline="30000" dirty="0"/>
              <a:t>2</a:t>
            </a:r>
            <a:r>
              <a:rPr lang="it-IT" sz="1500" dirty="0"/>
              <a:t> = 0%), a fronte però di un aumento del rischio di eventi avversi.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endParaRPr lang="it-IT" sz="15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Abemaciclib, soprattutto in associazione a fulvestrant, rappresenta un’opzione terapeutica efficace nel BC HR+/HER2- avanzato/metastatico, migliorando gli esiti di sopravvivenza. Tuttavia, il suo profilo di tossicità impone una certa cautela, particolarmente in pazienti naïve al trattamento.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en-US" dirty="0"/>
              <a:t>Breast cancer, particularly the hormone receptor-positive (HR+) and human epidermal growth factor receptor 2-negative (HER2-) subtype, remains a major global health concern.</a:t>
            </a:r>
          </a:p>
          <a:p>
            <a:pPr lvl="0"/>
            <a:r>
              <a:rPr lang="en-US" dirty="0"/>
              <a:t>Abemaciclib, a CDK4/6 inhibitor, has shown promising results in treating advanced cases.</a:t>
            </a:r>
          </a:p>
          <a:p>
            <a:pPr lvl="0"/>
            <a:r>
              <a:rPr lang="en-US" dirty="0"/>
              <a:t>This study comprehensively assesses the efficacy and safety of abemaciclib in combination with endocrine therapy for HR+/HER2- advanced or metastatic breast cancer.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OBJECTIVES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7009171" cy="3507582"/>
          </a:xfr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Following PRISMA guidelines, a systematic review and meta-analysis was conducted.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 thorough literature search was conducted on PubMed, EMBASE, Cochrane Library, and </a:t>
            </a:r>
            <a:r>
              <a:rPr lang="en-US" dirty="0" err="1"/>
              <a:t>ClinicalTrials.gov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December 2023.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Inclusion criteria encompassed randomized controlled trials and retrospective cohort studies reporting on abemaciclib in approved doses, either as monotherapy or in combination.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Outcome assessments included progression-free survival (PFS), overall response rate (ORR), side effects/adverse effects (SE/AE), and overall survival (OS).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Quality assessment utilized Cochrane’s revised risk of bias tool and Newcastle-Ottawa scale.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4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Pooled results of 22 studies involving 14,010 patients revealed that abemaciclib significantly improved PFS (hazard ratio = 0.53; 95% CI: 0.48-0.59; p = 0.00; I</a:t>
            </a:r>
            <a:r>
              <a:rPr lang="en-US" sz="18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0%), ORR (risk ratio = 2.31; 95% CI: 1.93-2.75; p = 0.00; I</a:t>
            </a:r>
            <a:r>
              <a:rPr lang="en-US" sz="18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0%), and OS (risk ratio = 0.76 (95% CI: 0.65-0.87; p = 0.001; I</a:t>
            </a:r>
            <a:r>
              <a:rPr lang="en-US" sz="18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0%).</a:t>
            </a:r>
          </a:p>
          <a:p>
            <a:pPr>
              <a:spcAft>
                <a:spcPts val="80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abemaciclib increased the risk of adverse events in the fulvestrant and nonsteroidal aromatase inhibitor (NSAI) combinations, respectively.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Abemaciclib, particularly in combination with fulvestrant, emerges as an effective therapeutic option for HR+/HER2- advanced or metastatic breast cancer, improving PFS and </a:t>
            </a:r>
            <a:r>
              <a:rPr lang="en-US"/>
              <a:t>OS.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The higher toxicity profile warrants cautious use, especially in treatment-naive patients.</a:t>
            </a:r>
            <a:endParaRPr lang="en-US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591</Words>
  <Application>Microsoft Macintosh PowerPoint</Application>
  <PresentationFormat>Presentazione su schermo (16:9)</PresentationFormat>
  <Paragraphs>25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Noto Sans Symbols</vt:lpstr>
      <vt:lpstr>Calibri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OBJECTIVES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18</cp:revision>
  <dcterms:created xsi:type="dcterms:W3CDTF">2019-04-12T11:26:00Z</dcterms:created>
  <dcterms:modified xsi:type="dcterms:W3CDTF">2024-10-02T08:09:54Z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