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study/NCT0449442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Trastuzumab deruxtecan after endocrine therapy in</a:t>
            </a:r>
            <a:br>
              <a:rPr lang="en-US" sz="2200" b="1" dirty="0"/>
            </a:br>
            <a:r>
              <a:rPr lang="en-US" sz="2200" b="1" dirty="0"/>
              <a:t>metastatic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Bardia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Hu X, Dent R,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Engl J Med 2024 Sep 15.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DESTINY-Breast06 è uno studio di fase III, randomizzato, in aperto, volto a confrontare l’efficacia e la sicurezza di trastuzumab deruxtecan rispetto alla chemioterapia a scelta del medico in pazienti con carcinoma mammario metastatico (</a:t>
            </a:r>
            <a:r>
              <a:rPr lang="it-IT" sz="1500" dirty="0" err="1"/>
              <a:t>mBC</a:t>
            </a:r>
            <a:r>
              <a:rPr lang="it-IT" sz="1500" dirty="0"/>
              <a:t>) HR+ HER2-</a:t>
            </a:r>
            <a:r>
              <a:rPr lang="it-IT" sz="1500" i="1" dirty="0"/>
              <a:t>low</a:t>
            </a:r>
            <a:r>
              <a:rPr lang="it-IT" sz="1500" dirty="0"/>
              <a:t> o </a:t>
            </a:r>
            <a:r>
              <a:rPr lang="it-IT" sz="1500" i="1" dirty="0" err="1"/>
              <a:t>ultralow</a:t>
            </a:r>
            <a:r>
              <a:rPr lang="it-IT" sz="1500" dirty="0"/>
              <a:t> già sottoposti ad almeno una linea di terapia endocrina (ET), ma naïve alla chemioterapia.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Degli 866 pazienti randomizzati, 713 e 153 presentavano una malattia HER2-</a:t>
            </a:r>
            <a:r>
              <a:rPr lang="it-IT" sz="1500" i="1" dirty="0"/>
              <a:t>low</a:t>
            </a:r>
            <a:r>
              <a:rPr lang="it-IT" sz="1500" dirty="0"/>
              <a:t> e HER2-</a:t>
            </a:r>
            <a:r>
              <a:rPr lang="it-IT" sz="1500" i="1" dirty="0"/>
              <a:t>ultralow</a:t>
            </a:r>
            <a:r>
              <a:rPr lang="it-IT" sz="1500" dirty="0"/>
              <a:t>, rispettivamente. All’interno della coorte HER2-</a:t>
            </a:r>
            <a:r>
              <a:rPr lang="it-IT" sz="1500" i="1" dirty="0"/>
              <a:t>low</a:t>
            </a:r>
            <a:r>
              <a:rPr lang="it-IT" sz="1500" dirty="0"/>
              <a:t>, la sopravvivenza libera da progressione mediana è stata di 13,2 vs 8,1 mesi nel braccio sperimentale rispetto ai controlli (</a:t>
            </a:r>
            <a:r>
              <a:rPr lang="it-IT" sz="1500" i="1" dirty="0"/>
              <a:t>hazard ratio </a:t>
            </a:r>
            <a:r>
              <a:rPr lang="it-IT" sz="1500" dirty="0"/>
              <a:t>di progressione o morte, 0,62; IC 95%, 0,51-0,74; </a:t>
            </a:r>
            <a:r>
              <a:rPr lang="it-IT" sz="1500" dirty="0" err="1"/>
              <a:t>p</a:t>
            </a:r>
            <a:r>
              <a:rPr lang="it-IT" sz="1500" dirty="0"/>
              <a:t> &lt;0,001). Risultati paragonabili sono stati ottenuti nella coorte esplorativa HER2-</a:t>
            </a:r>
            <a:r>
              <a:rPr lang="it-IT" sz="1500" i="1" dirty="0"/>
              <a:t>ultralow</a:t>
            </a:r>
            <a:r>
              <a:rPr lang="it-IT" sz="1500" dirty="0"/>
              <a:t>. I dati di sopravvivenza globali erano immaturi al momento dell’analisi. Eventi avversi di grado ≥3 sono stati osservati nel 52,8% dei pazienti nel braccio trastuzumab deruxtecan e nel 44,4% dei controlli, con una frequenza di eventi di malattia polmonare interstiziale (ILD)/polmonite dell’11,3 vs 0,2%, rispettivamente.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Alla luce del beneficio in efficacia emerso dallo studio, trastuzumab deruxtecan potrebbe diventare la nuova terapia standard di cura in pazienti con </a:t>
            </a:r>
            <a:r>
              <a:rPr lang="it-IT" sz="1600" dirty="0" err="1"/>
              <a:t>mBC</a:t>
            </a:r>
            <a:r>
              <a:rPr lang="it-IT" sz="1600" dirty="0"/>
              <a:t> HR+ HER2-</a:t>
            </a:r>
            <a:r>
              <a:rPr lang="it-IT" sz="1600" i="1" dirty="0"/>
              <a:t>low</a:t>
            </a:r>
            <a:r>
              <a:rPr lang="it-IT" sz="1600" dirty="0"/>
              <a:t> e </a:t>
            </a:r>
            <a:r>
              <a:rPr lang="it-IT" sz="1600" i="1" dirty="0" err="1"/>
              <a:t>ultralow</a:t>
            </a:r>
            <a:r>
              <a:rPr lang="it-IT" sz="1600" dirty="0"/>
              <a:t> già sottoposti a ET, ma naïve alla chemioterapia. Non sono emersi nuovi segnali di sicurezza; tuttavia, la ILD rimane un rischio importante del trattamento.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Outcomes in patients with hormone receptor-positive metastatic breast cancer worsen after one or more lines of endocrine-based therapy.</a:t>
            </a:r>
          </a:p>
          <a:p>
            <a:pPr lvl="0"/>
            <a:r>
              <a:rPr lang="en-US" dirty="0"/>
              <a:t>Trastuzumab deruxtecan has shown efficacy in patients with metastatic breast cancer with low expression of human epidermal growth factor receptor 2 (HER2) after previous chemotherapy.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7009171" cy="3507582"/>
          </a:xfr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conducted a phase 3, multicenter, open-label trial involving patients with hormone receptor-positive metastatic breast cancer with low HER2 expression (a score of 1+ or 2+ on immunohistochemical [IHC] analysis and negative results on in situ hybridization) or ultralow HER2 expression (IHC 0 with membrane staining) who had received one or more lines of endocrine-based therapy and no previous chemotherapy for metastatic breast cancer.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were randomly assigned in a 1:1 ratio to receive trastuzumab deruxtecan or the physician’s choice of chemotherapy.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was progression-free survival (according to blinded independent central review) among the patients with HER2-low disease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 Secondary end points included progression-free survival among all the patients who had undergone randomization, overall survival, and safety.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4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Of the 866 patients who underwent randomization, 713 had HER2-low disease, and 153 had HER2-ultralow disease.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the patients with HER2-low disease, the median progression-free survival was 13.2 months (95% confidence interval [CI], 11.4 to 15.2) in the trastuzumab deruxtecan group and 8.1 months (95% CI, 7.0 to 9.0) in the chemotherapy group (hazard ratio for disease progression or death, 0.62; 95% CI, 0.51 to 0.74; p &lt;0.001); the results were consistent in the exploratory HER2-ultralow population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Data for overall survival were immature.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Adverse events of grade 3 or higher occurred in 52.8% of the patients in the trastuzumab deruxtecan group and in 44.4% of those in the chemotherapy group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Adjudicated interstitial lung disease or pneumonitis occurred in 49 patients (11.3%; three events were grade 5 in severity) and in 1 patient (0.2%; grade 2), respectively.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Among patients with hormone receptor-positive, HER2-low or HER2-ultralow metastatic breast cancer who had received one or more lines of endocrine-based therapy, treatment with trastuzumab deruxtecan resulted in longer progression-free survival than chemotherapy.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No new safety signals were identified.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dirty="0"/>
              <a:t>(Funded by AstraZeneca and Daiichi Sankyo; DESTINY-Breast06 </a:t>
            </a:r>
            <a:r>
              <a:rPr lang="en-US" dirty="0" err="1"/>
              <a:t>ClinicalTrials.gov</a:t>
            </a:r>
            <a:r>
              <a:rPr lang="en-US" dirty="0"/>
              <a:t> number, </a:t>
            </a:r>
            <a:r>
              <a:rPr lang="en-US" b="1" dirty="0">
                <a:hlinkClick r:id="rId3"/>
              </a:rPr>
              <a:t>NCT04494425</a:t>
            </a:r>
            <a:r>
              <a:rPr lang="en-US" dirty="0"/>
              <a:t>).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702</Words>
  <Application>Microsoft Macintosh PowerPoint</Application>
  <PresentationFormat>Presentazione su schermo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Noto Sans Symbols</vt:lpstr>
      <vt:lpstr>Calibri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15</cp:revision>
  <dcterms:created xsi:type="dcterms:W3CDTF">2019-04-12T11:26:00Z</dcterms:created>
  <dcterms:modified xsi:type="dcterms:W3CDTF">2024-10-02T08:00:24Z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