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study/NCT0303648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Overall survival with pembrolizumab in</a:t>
            </a:r>
            <a:br>
              <a:rPr lang="en-US" sz="2200" b="1" dirty="0"/>
            </a:br>
            <a:r>
              <a:rPr lang="en-US" sz="2200" b="1" dirty="0"/>
              <a:t>early-stage triple-negative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Schmid P, Cortes J, Dent R,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Engl J Med 2024 Sep 15.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KEYNOTE-522 è uno studio multicentrico di fase III, randomizzato, in doppio cieco, controllato con placebo, che ha precedentemente dimostrato un miglioramento significativo degli esiti di risposta patologica completa e sopravvivenza libera da eventi (EFS) con pembrolizumab neoadiuvante in aggiunta alla chemioterapia (CT) a base di platino seguito da pembrolizumab adiuvante in pazienti con carcinoma mammario triplo negativo (TNBC) in stadio precoce. Si riportano di seguito i risultati relativi all’endpoint secondario della sopravvivenza globale (OS).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Alla data di </a:t>
            </a:r>
            <a:r>
              <a:rPr lang="it-IT" sz="1500" dirty="0" err="1"/>
              <a:t>cut</a:t>
            </a:r>
            <a:r>
              <a:rPr lang="it-IT" sz="1500" dirty="0"/>
              <a:t>-off dei dati, il follow-up mediano era di 75,1 mesi. L’OS stimata a 5 anni è risultata pari all’86,6% (IC 95%, 84,0-88,8) nel gruppo pembrolizumab-CT rispetto all’81,7% (IC 95%, 77,5-85,2) nel gruppo placebo-CT (</a:t>
            </a:r>
            <a:r>
              <a:rPr lang="it-IT" sz="1500" dirty="0" err="1"/>
              <a:t>p</a:t>
            </a:r>
            <a:r>
              <a:rPr lang="it-IT" sz="1500" dirty="0"/>
              <a:t> = 0,002), con un </a:t>
            </a:r>
            <a:r>
              <a:rPr lang="it-IT" sz="1500" i="1" dirty="0"/>
              <a:t>hazard ratio </a:t>
            </a:r>
            <a:r>
              <a:rPr lang="it-IT" sz="1500" dirty="0"/>
              <a:t>non stratificato </a:t>
            </a:r>
            <a:r>
              <a:rPr lang="it-IT" sz="1500" i="1" dirty="0" err="1"/>
              <a:t>piecewise</a:t>
            </a:r>
            <a:r>
              <a:rPr lang="it-IT" sz="1500" dirty="0"/>
              <a:t> di 0,87 (IC 95%, 0,57-1,32) prima del follow-up a 2 anni e di 0,51 (IC 95%, 0,35-0,75) successivamente. Il profilo di tollerabilità di pembrolizumab è stato coerente con i dati di letteratura, non sono emersi nuovi segnali di sicurezza. È stato inoltre confermato il beneficio in EFS.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 questo studio, pembrolizumab neoadiuvante in associazione a CT seguito da pembrolizumab adiuvante ha prodotto un miglioramento significativo degli esiti di OS, con un beneficio che è risultato indipendente da dimensioni del tumore, coinvolgimento linfonodale e livello di espressione di PD-L1. I dati presentati supportano ulteriormente il suo utilizzo nel trattamento del TNBC in stadio precoce ad alto rischio di recidiva.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In patients with early-stage triple-negative breast cancer, the phase 3 KEYNOTE-522 trial showed significant improvements in pathological complete response and event-free survival with the addition of pembrolizumab to platinum-containing chemotherapy.</a:t>
            </a:r>
          </a:p>
          <a:p>
            <a:pPr lvl="0"/>
            <a:r>
              <a:rPr lang="en-US" dirty="0"/>
              <a:t>Here we report the final results for overall survival.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We randomly assigned, in a 2:1 ratio, patients with previously untreated stage II or III triple-negative breast cancer to receive neoadjuvant therapy with four cycles of pembrolizumab (at a dose of 200 mg) or placebo every 3 weeks plus paclitaxel and carboplatin, followed by four cycles of pembrolizumab or placebo plus doxorubicin-cyclophosphamide or </a:t>
            </a:r>
            <a:r>
              <a:rPr lang="en-US" dirty="0" err="1"/>
              <a:t>epirubicin</a:t>
            </a:r>
            <a:r>
              <a:rPr lang="en-US" dirty="0"/>
              <a:t>-cyclophosphamide.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After definitive surgery, patients received adjuvant pembrolizumab (pembrolizumab-chemotherapy group) or placebo (placebo-chemotherapy group) every 3 weeks for up to nine cycles.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points were pathological complete response and event-free survival.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Overall survival was a secondary end point.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Of the 1174 patients who underwent randomization, 784 were assigned to the pembrolizumab-chemotherapy group and 390 to the placebo-chemotherapy group.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the data-cutoff date (March 22, 2024), the median follow-up was 75.1 months (range, 65.9 to 84.0).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estimated overall survival at 60 months was 86.6% (95% confidence interval [CI], 84.0 to 88.8) in the pembrolizumab-chemotherapy group, as compared with 81.7% (95% CI, 77.5 to 85.2) in the placebo-chemotherapy group (p = 0.002).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Adverse events were consistent with the established safety profiles of pembrolizumab and chemotherapy.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Neoadjuvant pembrolizumab plus chemotherapy followed by adjuvant pembrolizumab resulted in a significant improvement, as compared with neoadjuvant chemotherapy alone, in overall survival among patients with early-stage triple-negative breast cancer.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dirty="0"/>
              <a:t>(Funded by Merck Sharp and Dohme, a subsidiary of Merck [Rahway, NJ]; KEYNOTE-522 </a:t>
            </a:r>
            <a:r>
              <a:rPr lang="en-US" dirty="0" err="1"/>
              <a:t>ClinicalTrials.gov</a:t>
            </a:r>
            <a:r>
              <a:rPr lang="en-US" dirty="0"/>
              <a:t> number, </a:t>
            </a:r>
            <a:r>
              <a:rPr lang="en-US" dirty="0">
                <a:hlinkClick r:id="rId3"/>
              </a:rPr>
              <a:t>NCT03036488</a:t>
            </a:r>
            <a:r>
              <a:rPr lang="en-US" dirty="0"/>
              <a:t>).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630</Words>
  <Application>Microsoft Macintosh PowerPoint</Application>
  <PresentationFormat>Presentazione su schermo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Calibri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13</cp:revision>
  <dcterms:created xsi:type="dcterms:W3CDTF">2019-04-12T11:26:00Z</dcterms:created>
  <dcterms:modified xsi:type="dcterms:W3CDTF">2024-10-02T07:48:44Z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