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53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Prospective study of supplemental screening with contrast-enhanced mammography in women with elevated risk of breast cancer: results of the prevalence round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Patel BK, Carnahan MB,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Northfelt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Jul 26:JCO2202819.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È stato condotto uno studio osservazionale prospettico volto a valutare la performance della mammografia con mezzo di contrasto (CEM) come esame di screening supplementare in donne di età ≥35 anni, asintomatiche, con screening mammografico tradizionale negativo ma considerate ad alto rischio di carcinoma mammario.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Nel periodo febbraio 2019 - aprile 2021, sono state arruolate e sottoposte a CEM 460 donne. L’età mediana era 57 anni. L’88,7% della popolazione in studio presentava mammelle mammograficamente dense. In 37 donne sottoposte a biopsia, l’esame patologico ha rilevato la presenza di alterazioni benigne, lesioni ad alto rischio e lesioni tumorali nel 59, 11 e 30% dei casi, rispettivamente, per un tasso diagnostico incrementale di 23,9 per 1000 pazienti. Tutti i tumori erano di grado 1 o 2, HR+/HER2- e linfonodi-negativi.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L’imaging con CEM ha offerto elevata sensibilità e specificità, un alto valore predittivo negativo e valori moderati di potere predittivo positivo (PPV1 e PPV3, rispettivamente percentuale di veri positivi in tutte le donne con CEM positiva e in tutte le donne sottoposte a biopsia dopo CEM positiva). Tutte le donne con CEM di screening negativa sono state seguite in follow-up per almeno 1 anno, con individuazione di un tumore intervallo alla risonanza magnetica eseguita a distanza di 4 mesi dallo screening iniziale. Nel complesso, i dati presentati supportano il razionale degli studi randomizzati attualmente in corso per la validazione dei benefici della CEM come metodica di screening supplementare.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Contrast-enhanced mammography (CEM) and magnetic resonance imaging (MRI) have shown similar diagnostic performance in detection of breast cancer.</a:t>
            </a:r>
          </a:p>
          <a:p>
            <a:pPr lvl="0"/>
            <a:r>
              <a:rPr lang="en-US" dirty="0"/>
              <a:t>Limited CEM data are available for high-risk breast cancer screening.</a:t>
            </a:r>
          </a:p>
          <a:p>
            <a:pPr lvl="0"/>
            <a:r>
              <a:rPr lang="en-US" dirty="0"/>
              <a:t>The purpose of the study was to prospectively investigate the efficacy of supplemental screening CEM in elevated risk patients.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 prospective, single-institution, institutional review board-approved observational study was conducted in asymptomatic elevated risk women age 35 years or older who had a negative conventional two-dimensional digital breast tomosynthesis screening mammography (MG) and no additional supplemental screening within the prior 12 months.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MATERIALS &amp; 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Four hundred sixty women were enrolled from February 2019 to April 2021.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age was 56.8 (range, 35.0-79.2) years; 408 of 460 (88.7%) were mammographically dense.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Biopsy revealed benign changes in 22 women (22/37, 59%), high-risk lesions in four women (4/37, 11%), and breast cancer in 11 women (11/37, 30%).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Fourteen cancers (10 invasive, tumor size range 4-15 mm, median 9 mm) were diagnosed in 11 women.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overall supplemental cancer detection rate was 23.9 per 1,000 patients, 95% CI (12.0 to 42.4).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All cancers were grade 1 or 2, ER+ ERBB2-, and node negative. CEM imaging screening offered high specificity (0.875 [95% CI, 0.844 to 0.906]), high NPV (0.998 [95% CI, 0.993 to 1.000), moderate PPV1 (0.164 [95% CI, 0.076 to 0.253), moderate PPV3 (0.275 [95% CI, 0.137 to 0.413]), and high sensitivity (0.917 [95% CI, 0.760 to 1.000]).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least 1 year of imaging follow-up was available on all patients, and one interval cancer was detected on breast MRI 4 months after negative screening CEM.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1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 pilot trial demonstrates a supplemental cancer detection rate of 23.9 per 1,000 in women at an elevated risk for breast cancer.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Larger</a:t>
            </a:r>
            <a:r>
              <a:rPr lang="en-US" dirty="0"/>
              <a:t>, multi-institutional, multiyear CEM trials in patients at elevated risk are needed for validation.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697</Words>
  <Application>Microsoft Macintosh PowerPoint</Application>
  <PresentationFormat>Presentazione su schermo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Comfortaa</vt:lpstr>
      <vt:lpstr>Noto Sans Symbols</vt:lpstr>
      <vt:lpstr>Arial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MATERIALS &amp; 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12</cp:revision>
  <dcterms:created xsi:type="dcterms:W3CDTF">2019-04-12T11:26:00Z</dcterms:created>
  <dcterms:modified xsi:type="dcterms:W3CDTF">2024-09-02T08:28:42Z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