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7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/>
    <p:restoredTop sz="94671"/>
  </p:normalViewPr>
  <p:slideViewPr>
    <p:cSldViewPr snapToGrid="0">
      <p:cViewPr varScale="1">
        <p:scale>
          <a:sx n="133" d="100"/>
          <a:sy n="133" d="100"/>
        </p:scale>
        <p:origin x="5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3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68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Adjuvant trastuzumab emtansine versus paclitaxel plus trastuzumab for stage </a:t>
            </a:r>
            <a:r>
              <a:rPr lang="en-US" sz="2200" b="1" dirty="0" err="1"/>
              <a:t>i</a:t>
            </a:r>
            <a:r>
              <a:rPr lang="en-US" sz="2200" b="1" dirty="0"/>
              <a:t> human epidermal growth factor receptor 2-positive breast cancer: 5-year results and correlative analyses from ATEMPT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54718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Tarantino p,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Tayob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Villacampa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Jun 27:JCO2302170.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268015"/>
            <a:ext cx="6975062" cy="351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ATEMPT è uno studio randomizzato di fase II che è stato disegnato per valutare l’efficacia di 1 anno di T-DM1 adiuvante e confrontare il tasso di tossicità clinicamente rilevanti (CRT) rispetto a paclitaxel + trastuzumab (TH) in pazienti con carcinoma mammario (BC) HER2+ in stadio I. Si riportano in questa sede i risultati dell’analisi finale prepianificata a 5 anni, nonché le evidenze emerse dalla valutazione degli esiti in funzione del punteggio di rischio HERDX.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 un follow-up mediano di 5,8 anni, T-DM1 ha prodotto un tasso di sopravvivenza libera da malattia invasiva (IDFS) del 97,0%, con esiti simili a prescindere da dimensioni tumorali, stato dei recettori ormonali, punteggio IHC di HER2 e durata del trattamento (più o meno di 6 mesi). L’intervallo libero da recidiva (RFI) è stato del 98,3%, la sopravvivenza globale del 97,8% e la sopravvivenza specifica per BC del 99,4%.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(1)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268015"/>
            <a:ext cx="6975062" cy="336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Nei pazienti con una quantità di tessuto sufficiente per l’esecuzione del test, gli esiti a 5 anni sono risultati significativamente diversi in base al punteggio di rischio HER2DX, con un RFI del 98,1 vs 81,8% (</a:t>
            </a:r>
            <a:r>
              <a:rPr lang="it-IT" sz="1600" i="1" dirty="0"/>
              <a:t>hazard ratio </a:t>
            </a:r>
            <a:r>
              <a:rPr lang="it-IT" sz="1600" dirty="0"/>
              <a:t>[HR], 0,10, </a:t>
            </a:r>
            <a:r>
              <a:rPr lang="it-IT" sz="1600" dirty="0" err="1"/>
              <a:t>p</a:t>
            </a:r>
            <a:r>
              <a:rPr lang="it-IT" sz="1600" dirty="0"/>
              <a:t> = 0,01) e una </a:t>
            </a:r>
            <a:r>
              <a:rPr lang="it-IT" sz="1600" dirty="0" err="1"/>
              <a:t>iDFS</a:t>
            </a:r>
            <a:r>
              <a:rPr lang="it-IT" sz="1600" dirty="0"/>
              <a:t> del 96,3 vs 81,8% (HR, 0,20, </a:t>
            </a:r>
            <a:r>
              <a:rPr lang="it-IT" sz="1600" dirty="0" err="1"/>
              <a:t>p</a:t>
            </a:r>
            <a:r>
              <a:rPr lang="it-IT" sz="1600" dirty="0"/>
              <a:t> = 0,047) nel gruppo a basso rispetto ad alto rischio. Il tasso di CRT è stato simile nei due bracci, ma gli esiti riferiti dai pazienti hanno favorito T-DM1. Complessivamente, questi risultati confermano l’eccezionale efficacia di T-DM1 in termini di prevenzione delle recidive nel BC HER2+ in stadio I.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64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Long-term outcomes of patients with stage I human epidermal growth factor receptor 2 (HER2)-positive breast cancer receiving adjuvant trastuzumab emtansine (T-DM1) remain undefined, and prognostic predictors represent an unmet need.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the ATEMPT phase II trial, patients with stage I centrally confirmed HER2-positive breast cancer were randomly assigned 3:1 to adjuvant T-DM1 for 1 year or paclitaxel plus trastuzumab (TH).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Coprimary objectives were to compare the incidence of clinically relevant toxicities between arms and to evaluate invasive disease-free survival (</a:t>
            </a:r>
            <a:r>
              <a:rPr lang="en-US" dirty="0" err="1"/>
              <a:t>iDFS</a:t>
            </a:r>
            <a:r>
              <a:rPr lang="en-US" dirty="0"/>
              <a:t>) with T-DM1.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Correlative analyses included the HER2DX genomic tool, </a:t>
            </a:r>
            <a:r>
              <a:rPr lang="en-US" dirty="0" err="1"/>
              <a:t>multiomic</a:t>
            </a:r>
            <a:r>
              <a:rPr lang="en-US" dirty="0"/>
              <a:t> evaluations of HER2 heterogeneity, and predictors of thrombocytopenia.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After a median follow-up of 5.8 years, 11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iDFS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events were observed in the T-DM1 arm, consistent with a 5-year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iDFS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of 97.0% (95% CI, 95.2 to 98.7).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5 years, the recurrence-free interval (RFI) was 98.3% (95% CI, 97.0 to 99.7), the overall survival was 97.8% (95% CI, 96.3 to 99.3), and the breast cancer-specific survival was 99.4% (95% CI, 98.6 to 100).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Comparable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iDFS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was observed with T-DM1 irrespective of tumor size, hormone receptor status, centrally determined HER2 immunohistochemical score, and receipt of T-DM1 for more or less than 6 months.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Although ATEMPT was not powered for this end point, the 5-year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iDFS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 the TH arm was 91.1%.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patients with sufficient tissue for HER2DX testing (n = 187), 5-year outcomes significantly differed according to HER2DX risk score, with better RFI (98.1 vs 81.8%, HR, 0.10, p = 0.01) and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iDFS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(96.3 vs 81.8%, HR, 0.20, p = 0.047) among patients with HER2DX low-risk vs high-risk tumors, respectively.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4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Adjuvant T-DM1 for 1 year leads to outstanding long-term outcomes for patients with stage I HER2-positive breast cancer.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 high HER2DX risk score predicted a higher risk of recurrence in ATEMPT.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713</Words>
  <Application>Microsoft Macintosh PowerPoint</Application>
  <PresentationFormat>Presentazione su schermo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Aptos</vt:lpstr>
      <vt:lpstr>Arial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(1)</vt:lpstr>
      <vt:lpstr>MESSAGGI CHIAVE (2)</vt:lpstr>
      <vt:lpstr>PURPOSE</vt:lpstr>
      <vt:lpstr>METHODS</vt:lpstr>
      <vt:lpstr>RESULTS (1)</vt:lpstr>
      <vt:lpstr>RESULTS (2)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13</cp:revision>
  <dcterms:created xsi:type="dcterms:W3CDTF">2019-04-12T11:26:00Z</dcterms:created>
  <dcterms:modified xsi:type="dcterms:W3CDTF">2024-07-04T07:38:10Z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