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8" r:id="rId5"/>
    <p:sldId id="259" r:id="rId6"/>
    <p:sldId id="261" r:id="rId7"/>
    <p:sldId id="262" r:id="rId8"/>
    <p:sldId id="267" r:id="rId9"/>
    <p:sldId id="264" r:id="rId10"/>
    <p:sldId id="266" r:id="rId11"/>
  </p:sldIdLst>
  <p:sldSz cx="9144000" cy="5143500" type="screen16x9"/>
  <p:notesSz cx="6858000" cy="9144000"/>
  <p:embeddedFontLst>
    <p:embeddedFont>
      <p:font typeface="Comfortaa" pitchFamily="2" charset="0"/>
      <p:regular r:id="rId13"/>
      <p:bold r:id="rId14"/>
    </p:embeddedFont>
    <p:embeddedFont>
      <p:font typeface="Noto Sans Symbols" panose="020B050204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3"/>
    <p:restoredTop sz="94671"/>
  </p:normalViewPr>
  <p:slideViewPr>
    <p:cSldViewPr snapToGrid="0">
      <p:cViewPr varScale="1">
        <p:scale>
          <a:sx n="133" d="100"/>
          <a:sy n="133" d="100"/>
        </p:scale>
        <p:origin x="6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34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688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9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26067"/>
            <a:ext cx="8160000" cy="111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Randomized phase iii study of </a:t>
            </a:r>
            <a:r>
              <a:rPr lang="en-US" sz="2200" b="1" dirty="0" err="1"/>
              <a:t>amcenestrant</a:t>
            </a:r>
            <a:r>
              <a:rPr lang="en-US" sz="2200" b="1" dirty="0"/>
              <a:t> plus palbociclib versus letrozole plus palbociclib in estrogen receptor-positive, human epidermal growth factor receptor 2-negative advanced breast cancer: Primary results from AMEERA-5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55310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Cortés J,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Hurvitz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SA, O’Shaughnessy J,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Jun 18:JCO2302036.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268015"/>
            <a:ext cx="6975062" cy="336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AMEERA-5 è uno studio multicentrico di fase III, randomizzato, in doppio cieco, </a:t>
            </a:r>
            <a:r>
              <a:rPr lang="it-IT" sz="1600" i="1" dirty="0"/>
              <a:t>double-dummy</a:t>
            </a:r>
            <a:r>
              <a:rPr lang="it-IT" sz="1600" dirty="0"/>
              <a:t>, che ha confrontato palbociclib + </a:t>
            </a:r>
            <a:r>
              <a:rPr lang="it-IT" sz="1600" dirty="0" err="1"/>
              <a:t>amcenestrant</a:t>
            </a:r>
            <a:r>
              <a:rPr lang="it-IT" sz="1600" dirty="0"/>
              <a:t>, un </a:t>
            </a:r>
            <a:r>
              <a:rPr lang="it-IT" sz="1600" dirty="0" err="1"/>
              <a:t>degradatore</a:t>
            </a:r>
            <a:r>
              <a:rPr lang="it-IT" sz="1600" dirty="0"/>
              <a:t> selettivo orale del recettore degli estrogeni, rispetto a palbociclib + letrozolo nel trattamento di prima linea di pazienti con carcinoma mammario avanzato HR+/HER2-.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Nel periodo ottobre 2020 - dicembre 2021, sono stati arruolati e assegnati casualmente ai due gruppi 1068 pazienti. A un follow-up mediano di 8,4 mesi, l’hazard ratio stratificato di sopravvivenza libera da progressione (PFS) – l’endpoint primario dello studio – è risultato pari a 1,209 (IC 95%, 0,939-1,557; </a:t>
            </a:r>
            <a:r>
              <a:rPr lang="it-IT" sz="1600" dirty="0" err="1"/>
              <a:t>p</a:t>
            </a:r>
            <a:r>
              <a:rPr lang="it-IT" sz="1600" dirty="0"/>
              <a:t> unilaterale = 0,9304) e lo studio è stato interrotto per futilità.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(1)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268015"/>
            <a:ext cx="6975062" cy="3364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Eventi avversi emergenti dal trattamento (qualsiasi grado) ed eventi di grado ≥3 sono stati osservati nell’85,6 vs 85,4 e 46,3 vs 60,8% dei pazienti nei gruppi sperimentale e di controllo, rispettivamente.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AMEERA-5 è stato interrotto in base alla raccomandazione formulata dal Comitato per il monitoraggio dei dati all’analisi </a:t>
            </a:r>
            <a:r>
              <a:rPr lang="it-IT" sz="1600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interim</a:t>
            </a:r>
            <a:r>
              <a:rPr lang="it-IT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Pur in assenza di una dimostrazione diretta di tale ipotesi, l’interazione farmacologica di </a:t>
            </a:r>
            <a:r>
              <a:rPr lang="it-IT" sz="1600" kern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amcenestrant</a:t>
            </a:r>
            <a:r>
              <a:rPr lang="it-IT" sz="16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palbociclib, con conseguente riduzione dell’esposizione al CDK4/6 inibitore, potrebbe aver contribuito alla negatività dei risultati di efficacia, come pure al miglior profilo di sicurezza della combinazione sperimentale.</a:t>
            </a:r>
            <a:endParaRPr lang="it-IT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(2)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264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AMEERA-5 investigated </a:t>
            </a:r>
            <a:r>
              <a:rPr lang="en-US" dirty="0" err="1"/>
              <a:t>amcenestrant</a:t>
            </a:r>
            <a:r>
              <a:rPr lang="en-US" dirty="0"/>
              <a:t> (oral selective estrogen receptor [ER] degrader) plus palbociclib vs letrozole plus palbociclib as first-line treatment for ER-positive/human epidermal growth factor receptor 2-negative (ER+/HER2-) advanced/metastatic breast cancer (</a:t>
            </a:r>
            <a:r>
              <a:rPr lang="en-US" dirty="0" err="1"/>
              <a:t>aBC</a:t>
            </a:r>
            <a:r>
              <a:rPr lang="en-US" dirty="0"/>
              <a:t>).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In AMEERA-5 (</a:t>
            </a:r>
            <a:r>
              <a:rPr lang="en-US" dirty="0" err="1"/>
              <a:t>ClinicalTrials.gov</a:t>
            </a:r>
            <a:r>
              <a:rPr lang="en-US" dirty="0"/>
              <a:t> identifier: NCT04478266), a double-blind, double-dummy, international phase III trial, adult pre-/post-menopausal women and men without previous systemic therapy for ER+/HER2- </a:t>
            </a:r>
            <a:r>
              <a:rPr lang="en-US" dirty="0" err="1"/>
              <a:t>aBC</a:t>
            </a:r>
            <a:r>
              <a:rPr lang="en-US" dirty="0"/>
              <a:t> were randomly assigned 1:1 to </a:t>
            </a:r>
            <a:r>
              <a:rPr lang="en-US" dirty="0" err="1"/>
              <a:t>amcenestrant</a:t>
            </a:r>
            <a:r>
              <a:rPr lang="en-US" dirty="0"/>
              <a:t> 200 mg once daily + standard palbociclib dosage (125 mg once daily, 21 days on/7 days off) or letrozole 2.5 mg once daily + standard palbociclib dosage, stratified by de novo metastatic disease, postmenopausal women, and visceral metastasis.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primary end point was progression-free survival (PFS), compared using a stratified log-rank test with one-sided type I error rate of 2.5%.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Secondary end points included overall survival (key secondary), pharmacokinetics, and safety.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MATERIALS &amp; 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47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Between October 14, 2020, and December 2, 2021, 1,068 patients were randomly assigned to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amcenestrant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+ palbociclib (N = 534) or letrozole + palbociclib (N = 534).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At the interim analysis (median follow-up 8.4 months), the stratified HR for PFS was 1.209 (95% CI, 0.939 to 1.557; one-sided p value = 0.9304); therefore, the study was stopped for futility.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(1)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47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The 6-month PFS rate was 82.7% (95% CI, 79.0 to 85.8) with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amcenestrant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+ palbociclib vs 86.9% (95% CI, 83.5 to 89.6) with letrozole + palbociclib.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the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amcenestrant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+ palbociclib vs letrozole + palbociclib groups, treatment-emergent adverse events (any grade) occurred in 85.6 vs 85.4% of patients and grade ≥3 events in 46.3 vs 60.8%, respectively.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 (2)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446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The AMEERA-5 study was discontinued on the basis of the recommendation of the data monitoring committee at the interim futility analysis.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No new safety signals were identified.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659</Words>
  <Application>Microsoft Macintosh PowerPoint</Application>
  <PresentationFormat>Presentazione su schermo (16:9)</PresentationFormat>
  <Paragraphs>25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Calibri</vt:lpstr>
      <vt:lpstr>Aptos</vt:lpstr>
      <vt:lpstr>Arial</vt:lpstr>
      <vt:lpstr>Comfortaa</vt:lpstr>
      <vt:lpstr>Noto Sans Symbols</vt:lpstr>
      <vt:lpstr>Tema di Office</vt:lpstr>
      <vt:lpstr>Presentazione standard di PowerPoint</vt:lpstr>
      <vt:lpstr>Presentazione standard di PowerPoint</vt:lpstr>
      <vt:lpstr>MESSAGGI CHIAVE (1)</vt:lpstr>
      <vt:lpstr>MESSAGGI CHIAVE (2)</vt:lpstr>
      <vt:lpstr>PURPOSE</vt:lpstr>
      <vt:lpstr>MATERIALS &amp; METHODS</vt:lpstr>
      <vt:lpstr>RESULTS (1)</vt:lpstr>
      <vt:lpstr>RESULTS (2)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11</cp:revision>
  <dcterms:created xsi:type="dcterms:W3CDTF">2019-04-12T11:26:00Z</dcterms:created>
  <dcterms:modified xsi:type="dcterms:W3CDTF">2024-07-04T07:25:45Z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