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7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58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76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Phase III randomized, placebo-controlled trial of endocrine therapy ± 1 year of everolimus in patients with high-risk, hormone receptor-positive, early-stage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Chavez-MacGregor M, Miao 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Pusztai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Jun 4:JCO2302344.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69"/>
            <a:ext cx="6886518" cy="372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SWOG S107 è uno studio di fase III, randomizzato, controllato con placebo, che si è proposto di valutare se l’aggiunta all’endocrinoterapia (ET) standard di 1 anno di trattamento con everolimus potesse migliorare gli esiti di sopravvivenza in pazienti con carcinoma mammario precoce (</a:t>
            </a:r>
            <a:r>
              <a:rPr lang="it-IT" sz="1600" dirty="0" err="1"/>
              <a:t>eBC</a:t>
            </a:r>
            <a:r>
              <a:rPr lang="it-IT" sz="1600" dirty="0"/>
              <a:t>) HR+/HER2- ad alto rischio.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Lo studio ha arruolato un totale di 1939 pazienti. A un follow-up mediano di 55 mesi, non è stato osservato alcun beneficio in sopravvivenza libera da malattia invasiva (IDFS) (hazard ratio [HR], 0,94; IC 95%, 0,77-1,14) o sopravvivenza globale (OS) (HR, 0,97; IC 95%, 0,75-1,26) con everolimus rispetto a placebo. L’ipotesi dei rischi proporzionali non è stata soddisfatta, a suggerire una variabilità significativa dell’HR nel tempo. In un’analisi di sottogruppo non prespecificata, everolimus ha prodotto un miglioramento significativo degli esiti di IDFS e OS nella popolazione in stato premenopausale.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(1)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69"/>
            <a:ext cx="6886518" cy="372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 tassi di completamento del trattamento sono risultati inferiori nel braccio sperimentale rispetto ai controlli (48 vs 73%), principalmente a causa di una maggiore incidenza di eventi avversi di grado 3 e 4 (35 vs 7%). Nel complesso, questi dati indicano che, a differenza di quanto osservato nel setting metastatico, everolimus non migliora gli esiti in pazienti con </a:t>
            </a:r>
            <a:r>
              <a:rPr lang="it-IT" sz="1600" dirty="0" err="1"/>
              <a:t>eBC</a:t>
            </a:r>
            <a:r>
              <a:rPr lang="it-IT" sz="1600" dirty="0"/>
              <a:t> ad alto rischio avviate a ET adiuvante dopo il completamento del trattamento CT ed è inoltre associato a un profilo di tossicità scarsamente tollerabile.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US" dirty="0"/>
              <a:t>Phosphatidylinositol 3-kinase/AKT-serine threonine kinase/mammalian target of rapamycin (mTOR) pathway abnormalities contribute to endocrine resistance.</a:t>
            </a:r>
          </a:p>
          <a:p>
            <a:pPr lvl="0"/>
            <a:r>
              <a:rPr lang="en-US" dirty="0"/>
              <a:t>Everolimus, an mTOR inhibitor, improved progression-free survival in hormone receptor-positive metastatic breast cancer (BC) when combined with endocrine therapy (ET).</a:t>
            </a:r>
          </a:p>
          <a:p>
            <a:pPr lvl="0"/>
            <a:r>
              <a:rPr lang="en-US" dirty="0"/>
              <a:t>In this phase III randomized, placebo-controlled trial, we assessed the efficacy of everolimus + ET as adjuvant therapy in high-risk, hormone receptor-positive, human epidermal growth factor receptor 2-negative BC after adjuvant/neoadjuvant chemotherapy.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389049"/>
          </a:xfr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randomly assigned 1:1 to physician’s choice ET and 1 year of everolimus (10 mg orally once daily) or placebo stratified by risk group.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invasive disease-free survival (IDFS) evaluated by a stratified log-rank test with the HR estimated by Cox regression.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Subset analyses included preplanned evaluation by risk group and exploratory analyses by menopausal status and age.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Secondary end points included overall survival (OS) and safety.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Everolimus did not improve IDFS/OS when added to ET in patients with early-stage high-risk, hormone receptor-positive BC.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51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One thousand and nine hundred thirty-nine patients were randomly assigned with 1,792 eligible for analysis.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Overall, no benefit of everolimus was seen for IDFS (HR, 0.94 [95% CI, 0.77 to 1.14]) or OS (HR, 0.97 [95% CI, 0.75 to 1.26]).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assumption of proportional hazards was not met suggesting significant variability in the HR over time since the start of treatment.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(1)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 an unplanned subgroup analysis among postmenopausal patients (N = 1,221), no difference in IDFS (HR, 1.08 [95% CI, 0.86 to 1.36]) or OS (HR, 1.19 [95% CI, 0.89 to 1.60]) was seen.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 premenopausal patients (N = 571), everolimus improved both IDFS (HR, 0.64 [95% CI, 0.44 to 0.94]) and OS (HR, 0.49 [95% CI, 0.28 to 0.86]).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Treatment completion rates were lower in the everolimus arm compared with placebo (48 vs 73%) with higher grade 3 and 4 adverse events (35 vs 7%).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906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One year of adjuvant everolimus + ET did not improve overall outcomes.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Subset analysis suggests mTOR inhibition as a possible target for patients who remain premenopausal after chemotherapy.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741</Words>
  <Application>Microsoft Macintosh PowerPoint</Application>
  <PresentationFormat>Presentazione su schermo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Arial</vt:lpstr>
      <vt:lpstr>Comfortaa</vt:lpstr>
      <vt:lpstr>Noto Sans Symbols</vt:lpstr>
      <vt:lpstr>Tema di Office</vt:lpstr>
      <vt:lpstr>Presentazione standard di PowerPoint</vt:lpstr>
      <vt:lpstr>Presentazione standard di PowerPoint</vt:lpstr>
      <vt:lpstr>MESSAGGI CHIAVE (1)</vt:lpstr>
      <vt:lpstr>MESSAGGI CHIAVE (2)</vt:lpstr>
      <vt:lpstr>PURPOSE</vt:lpstr>
      <vt:lpstr>METHODS</vt:lpstr>
      <vt:lpstr>RESULTS (1)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11</cp:revision>
  <dcterms:created xsi:type="dcterms:W3CDTF">2019-04-12T11:26:00Z</dcterms:created>
  <dcterms:modified xsi:type="dcterms:W3CDTF">2024-07-04T07:19:37Z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