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56" r:id="rId2"/>
    <p:sldId id="257" r:id="rId3"/>
    <p:sldId id="258" r:id="rId4"/>
    <p:sldId id="267" r:id="rId5"/>
    <p:sldId id="259" r:id="rId6"/>
    <p:sldId id="261" r:id="rId7"/>
    <p:sldId id="262" r:id="rId8"/>
    <p:sldId id="264" r:id="rId9"/>
    <p:sldId id="266" r:id="rId10"/>
  </p:sldIdLst>
  <p:sldSz cx="9144000" cy="5143500" type="screen16x9"/>
  <p:notesSz cx="6858000" cy="9144000"/>
  <p:embeddedFontLst>
    <p:embeddedFont>
      <p:font typeface="Comfortaa" pitchFamily="2" charset="0"/>
      <p:regular r:id="rId12"/>
      <p:bold r:id="rId13"/>
    </p:embeddedFont>
    <p:embeddedFont>
      <p:font typeface="Noto Sans Symbols" panose="020B0502040504020204" pitchFamily="3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0" roundtripDataSignature="AMtx7mjaYRsWAbfa9Ac73XBtFWFfTu1Sq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p:cViewPr varScale="1">
        <p:scale>
          <a:sx n="150" d="100"/>
          <a:sy n="150" d="100"/>
        </p:scale>
        <p:origin x="424" y="1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591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slide" Target="../slides/slide8.xm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image" Target="../media/image10.png"/><Relationship Id="rId5" Type="http://schemas.openxmlformats.org/officeDocument/2006/relationships/image" Target="../media/image6.png"/><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image" Target="../media/image6.png"/><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slide" Target="../slides/slide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image" Target="../media/image15.png"/><Relationship Id="rId5" Type="http://schemas.openxmlformats.org/officeDocument/2006/relationships/image" Target="../media/image6.pn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apositiva titolo">
  <p:cSld name="Diapositiva titolo">
    <p:bg>
      <p:bgPr>
        <a:solidFill>
          <a:schemeClr val="lt1"/>
        </a:solidFill>
        <a:effectLst/>
      </p:bgPr>
    </p:bg>
    <p:spTree>
      <p:nvGrpSpPr>
        <p:cNvPr id="1" name="Shape 12"/>
        <p:cNvGrpSpPr/>
        <p:nvPr/>
      </p:nvGrpSpPr>
      <p:grpSpPr>
        <a:xfrm>
          <a:off x="0" y="0"/>
          <a:ext cx="0" cy="0"/>
          <a:chOff x="0" y="0"/>
          <a:chExt cx="0" cy="0"/>
        </a:xfrm>
      </p:grpSpPr>
      <p:sp>
        <p:nvSpPr>
          <p:cNvPr id="13" name="Google Shape;13;p13"/>
          <p:cNvSpPr/>
          <p:nvPr/>
        </p:nvSpPr>
        <p:spPr>
          <a:xfrm>
            <a:off x="2495708" y="4313027"/>
            <a:ext cx="4152584"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0" i="0" u="none" strike="noStrike" cap="none">
                <a:solidFill>
                  <a:schemeClr val="dk1"/>
                </a:solidFill>
                <a:latin typeface="Calibri"/>
                <a:ea typeface="Calibri"/>
                <a:cs typeface="Calibri"/>
                <a:sym typeface="Calibri"/>
              </a:rPr>
              <a:t>Powered by</a:t>
            </a:r>
            <a:endParaRPr sz="900" b="0" i="0" u="none" strike="noStrike" cap="none">
              <a:solidFill>
                <a:schemeClr val="dk1"/>
              </a:solidFill>
              <a:latin typeface="Calibri"/>
              <a:ea typeface="Calibri"/>
              <a:cs typeface="Calibri"/>
              <a:sym typeface="Calibri"/>
            </a:endParaRPr>
          </a:p>
        </p:txBody>
      </p:sp>
      <p:sp>
        <p:nvSpPr>
          <p:cNvPr id="14" name="Google Shape;14;p13"/>
          <p:cNvSpPr/>
          <p:nvPr/>
        </p:nvSpPr>
        <p:spPr>
          <a:xfrm>
            <a:off x="0" y="4257825"/>
            <a:ext cx="9144000" cy="54333"/>
          </a:xfrm>
          <a:prstGeom prst="rect">
            <a:avLst/>
          </a:prstGeom>
          <a:solidFill>
            <a:srgbClr val="976A9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 name="Google Shape;15;p13"/>
          <p:cNvSpPr/>
          <p:nvPr/>
        </p:nvSpPr>
        <p:spPr>
          <a:xfrm>
            <a:off x="938026" y="1192696"/>
            <a:ext cx="979721" cy="248479"/>
          </a:xfrm>
          <a:prstGeom prst="rect">
            <a:avLst/>
          </a:prstGeom>
          <a:solidFill>
            <a:srgbClr val="976A9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6" name="Google Shape;16;p13" descr="Immagine che contiene testo&#10;&#10;Descrizione generata automaticamente"/>
          <p:cNvPicPr preferRelativeResize="0"/>
          <p:nvPr/>
        </p:nvPicPr>
        <p:blipFill rotWithShape="1">
          <a:blip r:embed="rId2">
            <a:alphaModFix/>
          </a:blip>
          <a:srcRect/>
          <a:stretch/>
        </p:blipFill>
        <p:spPr>
          <a:xfrm>
            <a:off x="0" y="0"/>
            <a:ext cx="9153094" cy="1802015"/>
          </a:xfrm>
          <a:prstGeom prst="rect">
            <a:avLst/>
          </a:prstGeom>
          <a:noFill/>
          <a:ln>
            <a:noFill/>
          </a:ln>
        </p:spPr>
      </p:pic>
      <p:sp>
        <p:nvSpPr>
          <p:cNvPr id="17" name="Google Shape;17;p13"/>
          <p:cNvSpPr/>
          <p:nvPr/>
        </p:nvSpPr>
        <p:spPr>
          <a:xfrm>
            <a:off x="4269850" y="1616916"/>
            <a:ext cx="604300" cy="185534"/>
          </a:xfrm>
          <a:prstGeom prst="triangle">
            <a:avLst>
              <a:gd name="adj" fmla="val 50000"/>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8" name="Google Shape;18;p13"/>
          <p:cNvPicPr preferRelativeResize="0"/>
          <p:nvPr/>
        </p:nvPicPr>
        <p:blipFill rotWithShape="1">
          <a:blip r:embed="rId3">
            <a:alphaModFix/>
          </a:blip>
          <a:srcRect/>
          <a:stretch/>
        </p:blipFill>
        <p:spPr>
          <a:xfrm>
            <a:off x="3155950" y="1913243"/>
            <a:ext cx="2832100" cy="533400"/>
          </a:xfrm>
          <a:prstGeom prst="rect">
            <a:avLst/>
          </a:prstGeom>
          <a:noFill/>
          <a:ln>
            <a:noFill/>
          </a:ln>
        </p:spPr>
      </p:pic>
      <p:pic>
        <p:nvPicPr>
          <p:cNvPr id="19" name="Google Shape;19;p13" descr="Immagine che contiene testo, Carattere, logo, Elementi grafici&#10;&#10;Descrizione generata automaticamente"/>
          <p:cNvPicPr preferRelativeResize="0"/>
          <p:nvPr/>
        </p:nvPicPr>
        <p:blipFill rotWithShape="1">
          <a:blip r:embed="rId4">
            <a:alphaModFix/>
          </a:blip>
          <a:srcRect l="14489" t="11479" r="14345" b="9713"/>
          <a:stretch/>
        </p:blipFill>
        <p:spPr>
          <a:xfrm>
            <a:off x="3802711" y="4499912"/>
            <a:ext cx="1538578" cy="40751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Diapositiva titolo">
  <p:cSld name="2_Diapositiva titolo">
    <p:bg>
      <p:bgPr>
        <a:solidFill>
          <a:schemeClr val="lt1"/>
        </a:solidFill>
        <a:effectLst/>
      </p:bgPr>
    </p:bg>
    <p:spTree>
      <p:nvGrpSpPr>
        <p:cNvPr id="1" name="Shape 20"/>
        <p:cNvGrpSpPr/>
        <p:nvPr/>
      </p:nvGrpSpPr>
      <p:grpSpPr>
        <a:xfrm>
          <a:off x="0" y="0"/>
          <a:ext cx="0" cy="0"/>
          <a:chOff x="0" y="0"/>
          <a:chExt cx="0" cy="0"/>
        </a:xfrm>
      </p:grpSpPr>
      <p:sp>
        <p:nvSpPr>
          <p:cNvPr id="21" name="Google Shape;21;p14"/>
          <p:cNvSpPr txBox="1">
            <a:spLocks noGrp="1"/>
          </p:cNvSpPr>
          <p:nvPr>
            <p:ph type="subTitle" idx="1"/>
          </p:nvPr>
        </p:nvSpPr>
        <p:spPr>
          <a:xfrm>
            <a:off x="699707" y="1126492"/>
            <a:ext cx="7796720" cy="401934"/>
          </a:xfrm>
          <a:prstGeom prst="rect">
            <a:avLst/>
          </a:prstGeom>
          <a:noFill/>
          <a:ln>
            <a:noFill/>
          </a:ln>
        </p:spPr>
        <p:txBody>
          <a:bodyPr spcFirstLastPara="1" wrap="square" lIns="91425" tIns="45700" rIns="91425" bIns="45700" anchor="t" anchorCtr="0">
            <a:noAutofit/>
          </a:bodyPr>
          <a:lstStyle>
            <a:lvl1pPr lvl="0" algn="l">
              <a:lnSpc>
                <a:spcPct val="100000"/>
              </a:lnSpc>
              <a:spcBef>
                <a:spcPts val="750"/>
              </a:spcBef>
              <a:spcAft>
                <a:spcPts val="0"/>
              </a:spcAft>
              <a:buSzPts val="2400"/>
              <a:buNone/>
              <a:defRPr sz="2400">
                <a:latin typeface="Calibri"/>
                <a:ea typeface="Calibri"/>
                <a:cs typeface="Calibri"/>
                <a:sym typeface="Calibri"/>
              </a:defRPr>
            </a:lvl1pPr>
            <a:lvl2pPr lvl="1" algn="ctr">
              <a:lnSpc>
                <a:spcPct val="100000"/>
              </a:lnSpc>
              <a:spcBef>
                <a:spcPts val="375"/>
              </a:spcBef>
              <a:spcAft>
                <a:spcPts val="0"/>
              </a:spcAft>
              <a:buSzPts val="1500"/>
              <a:buNone/>
              <a:defRPr sz="1500"/>
            </a:lvl2pPr>
            <a:lvl3pPr lvl="2" algn="ctr">
              <a:lnSpc>
                <a:spcPct val="100000"/>
              </a:lnSpc>
              <a:spcBef>
                <a:spcPts val="375"/>
              </a:spcBef>
              <a:spcAft>
                <a:spcPts val="0"/>
              </a:spcAft>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22" name="Google Shape;22;p14"/>
          <p:cNvSpPr/>
          <p:nvPr/>
        </p:nvSpPr>
        <p:spPr>
          <a:xfrm>
            <a:off x="-55962" y="4912525"/>
            <a:ext cx="9255900" cy="252000"/>
          </a:xfrm>
          <a:prstGeom prst="rect">
            <a:avLst/>
          </a:prstGeom>
          <a:solidFill>
            <a:srgbClr val="976A9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3" name="Google Shape;23;p14"/>
          <p:cNvPicPr preferRelativeResize="0"/>
          <p:nvPr/>
        </p:nvPicPr>
        <p:blipFill rotWithShape="1">
          <a:blip r:embed="rId2">
            <a:alphaModFix/>
          </a:blip>
          <a:srcRect/>
          <a:stretch/>
        </p:blipFill>
        <p:spPr>
          <a:xfrm>
            <a:off x="4525183" y="4956790"/>
            <a:ext cx="831424" cy="144000"/>
          </a:xfrm>
          <a:prstGeom prst="rect">
            <a:avLst/>
          </a:prstGeom>
          <a:noFill/>
          <a:ln>
            <a:noFill/>
          </a:ln>
        </p:spPr>
      </p:pic>
      <p:sp>
        <p:nvSpPr>
          <p:cNvPr id="24" name="Google Shape;24;p14"/>
          <p:cNvSpPr/>
          <p:nvPr/>
        </p:nvSpPr>
        <p:spPr>
          <a:xfrm>
            <a:off x="3554519" y="4930799"/>
            <a:ext cx="1036335" cy="215444"/>
          </a:xfrm>
          <a:prstGeom prst="rect">
            <a:avLst/>
          </a:prstGeom>
          <a:noFill/>
          <a:ln>
            <a:noFill/>
          </a:ln>
        </p:spPr>
        <p:txBody>
          <a:bodyPr spcFirstLastPara="1" wrap="square" lIns="91425" tIns="45700" rIns="91425" bIns="45700" anchor="t" anchorCtr="0">
            <a:spAutoFit/>
          </a:bodyPr>
          <a:lstStyle/>
          <a:p>
            <a:pPr marL="7938" marR="0" lvl="0" indent="0" algn="r" rtl="0">
              <a:spcBef>
                <a:spcPts val="0"/>
              </a:spcBef>
              <a:spcAft>
                <a:spcPts val="0"/>
              </a:spcAft>
              <a:buNone/>
            </a:pPr>
            <a:r>
              <a:rPr lang="en-US" sz="800" b="0" i="0" u="none" strike="noStrike" cap="none">
                <a:solidFill>
                  <a:schemeClr val="lt1"/>
                </a:solidFill>
                <a:latin typeface="Calibri"/>
                <a:ea typeface="Calibri"/>
                <a:cs typeface="Calibri"/>
                <a:sym typeface="Calibri"/>
              </a:rPr>
              <a:t>Powered by</a:t>
            </a:r>
            <a:endParaRPr/>
          </a:p>
        </p:txBody>
      </p:sp>
      <p:pic>
        <p:nvPicPr>
          <p:cNvPr id="25" name="Google Shape;25;p14"/>
          <p:cNvPicPr preferRelativeResize="0"/>
          <p:nvPr/>
        </p:nvPicPr>
        <p:blipFill rotWithShape="1">
          <a:blip r:embed="rId3">
            <a:alphaModFix/>
          </a:blip>
          <a:srcRect/>
          <a:stretch/>
        </p:blipFill>
        <p:spPr>
          <a:xfrm>
            <a:off x="3744568" y="272398"/>
            <a:ext cx="1654865" cy="311678"/>
          </a:xfrm>
          <a:prstGeom prst="rect">
            <a:avLst/>
          </a:prstGeom>
          <a:noFill/>
          <a:ln>
            <a:noFill/>
          </a:ln>
        </p:spPr>
      </p:pic>
      <p:pic>
        <p:nvPicPr>
          <p:cNvPr id="26" name="Google Shape;26;p14"/>
          <p:cNvPicPr preferRelativeResize="0"/>
          <p:nvPr/>
        </p:nvPicPr>
        <p:blipFill rotWithShape="1">
          <a:blip r:embed="rId4">
            <a:alphaModFix/>
          </a:blip>
          <a:srcRect b="86286"/>
          <a:stretch/>
        </p:blipFill>
        <p:spPr>
          <a:xfrm>
            <a:off x="-85481" y="-33115"/>
            <a:ext cx="9314963" cy="252001"/>
          </a:xfrm>
          <a:prstGeom prst="rect">
            <a:avLst/>
          </a:prstGeom>
          <a:noFill/>
          <a:ln>
            <a:noFill/>
          </a:ln>
        </p:spPr>
      </p:pic>
      <p:pic>
        <p:nvPicPr>
          <p:cNvPr id="27" name="Google Shape;27;p14" descr="Immagine che contiene fiore, pianta, grafica vettoriale&#10;&#10;Descrizione generata automaticamente"/>
          <p:cNvPicPr preferRelativeResize="0"/>
          <p:nvPr/>
        </p:nvPicPr>
        <p:blipFill rotWithShape="1">
          <a:blip r:embed="rId5">
            <a:alphaModFix/>
          </a:blip>
          <a:srcRect l="13220"/>
          <a:stretch/>
        </p:blipFill>
        <p:spPr>
          <a:xfrm>
            <a:off x="4304525" y="551929"/>
            <a:ext cx="534951" cy="434879"/>
          </a:xfrm>
          <a:prstGeom prst="rect">
            <a:avLst/>
          </a:prstGeom>
          <a:noFill/>
          <a:ln>
            <a:noFill/>
          </a:ln>
        </p:spPr>
      </p:pic>
      <p:sp>
        <p:nvSpPr>
          <p:cNvPr id="28" name="Google Shape;28;p14">
            <a:hlinkClick r:id="rId6" action="ppaction://hlinksldjump"/>
          </p:cNvPr>
          <p:cNvSpPr/>
          <p:nvPr/>
        </p:nvSpPr>
        <p:spPr>
          <a:xfrm>
            <a:off x="-2800" y="3621002"/>
            <a:ext cx="2252100" cy="999900"/>
          </a:xfrm>
          <a:prstGeom prst="rect">
            <a:avLst/>
          </a:prstGeom>
          <a:solidFill>
            <a:schemeClr val="lt1"/>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4">
            <a:hlinkClick r:id="rId7" action="ppaction://hlinksldjump"/>
          </p:cNvPr>
          <p:cNvSpPr/>
          <p:nvPr/>
        </p:nvSpPr>
        <p:spPr>
          <a:xfrm>
            <a:off x="2293680" y="3621012"/>
            <a:ext cx="2252100" cy="1221900"/>
          </a:xfrm>
          <a:prstGeom prst="rect">
            <a:avLst/>
          </a:prstGeom>
          <a:solidFill>
            <a:schemeClr val="lt1"/>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14"/>
          <p:cNvSpPr/>
          <p:nvPr/>
        </p:nvSpPr>
        <p:spPr>
          <a:xfrm>
            <a:off x="4590218" y="3621012"/>
            <a:ext cx="2252100" cy="1093500"/>
          </a:xfrm>
          <a:prstGeom prst="rect">
            <a:avLst/>
          </a:prstGeom>
          <a:solidFill>
            <a:schemeClr val="lt1"/>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14"/>
          <p:cNvSpPr/>
          <p:nvPr/>
        </p:nvSpPr>
        <p:spPr>
          <a:xfrm>
            <a:off x="6902500" y="3621000"/>
            <a:ext cx="2241600" cy="1093500"/>
          </a:xfrm>
          <a:prstGeom prst="rect">
            <a:avLst/>
          </a:prstGeom>
          <a:solidFill>
            <a:schemeClr val="lt1"/>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14">
            <a:hlinkClick r:id="rId6" action="ppaction://hlinksldjump"/>
          </p:cNvPr>
          <p:cNvSpPr/>
          <p:nvPr/>
        </p:nvSpPr>
        <p:spPr>
          <a:xfrm>
            <a:off x="-18600" y="4541776"/>
            <a:ext cx="2268000" cy="393600"/>
          </a:xfrm>
          <a:prstGeom prst="rect">
            <a:avLst/>
          </a:prstGeom>
          <a:solidFill>
            <a:srgbClr val="3C3B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14"/>
          <p:cNvSpPr txBox="1"/>
          <p:nvPr/>
        </p:nvSpPr>
        <p:spPr>
          <a:xfrm>
            <a:off x="286395" y="4713050"/>
            <a:ext cx="1636800" cy="204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200" b="1" i="0" u="none" strike="noStrike" cap="none">
                <a:solidFill>
                  <a:schemeClr val="lt1"/>
                </a:solidFill>
                <a:latin typeface="Comfortaa"/>
                <a:ea typeface="Comfortaa"/>
                <a:cs typeface="Comfortaa"/>
                <a:sym typeface="Comfortaa"/>
              </a:rPr>
              <a:t>Messaggi chiave</a:t>
            </a:r>
            <a:endParaRPr sz="1200" b="1" i="0" u="none" strike="noStrike" cap="none">
              <a:solidFill>
                <a:schemeClr val="lt1"/>
              </a:solidFill>
              <a:latin typeface="Comfortaa"/>
              <a:ea typeface="Comfortaa"/>
              <a:cs typeface="Comfortaa"/>
              <a:sym typeface="Comfortaa"/>
            </a:endParaRPr>
          </a:p>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Arial"/>
              <a:ea typeface="Arial"/>
              <a:cs typeface="Arial"/>
              <a:sym typeface="Arial"/>
            </a:endParaRPr>
          </a:p>
        </p:txBody>
      </p:sp>
      <p:sp>
        <p:nvSpPr>
          <p:cNvPr id="34" name="Google Shape;34;p14"/>
          <p:cNvSpPr/>
          <p:nvPr/>
        </p:nvSpPr>
        <p:spPr>
          <a:xfrm>
            <a:off x="2285833" y="4541776"/>
            <a:ext cx="2268000" cy="393600"/>
          </a:xfrm>
          <a:prstGeom prst="rect">
            <a:avLst/>
          </a:prstGeom>
          <a:solidFill>
            <a:srgbClr val="3C3B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14"/>
          <p:cNvSpPr txBox="1"/>
          <p:nvPr/>
        </p:nvSpPr>
        <p:spPr>
          <a:xfrm>
            <a:off x="2293684" y="4604175"/>
            <a:ext cx="2252100" cy="268800"/>
          </a:xfrm>
          <a:prstGeom prst="rect">
            <a:avLst/>
          </a:prstGeom>
          <a:solidFill>
            <a:srgbClr val="3C3B3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Comfortaa"/>
                <a:ea typeface="Comfortaa"/>
                <a:cs typeface="Comfortaa"/>
                <a:sym typeface="Comfortaa"/>
              </a:rPr>
              <a:t>Background &amp; methods</a:t>
            </a:r>
            <a:endParaRPr sz="600" b="1" i="0" u="none" strike="noStrike" cap="none">
              <a:solidFill>
                <a:schemeClr val="lt1"/>
              </a:solidFill>
              <a:latin typeface="Comfortaa"/>
              <a:ea typeface="Comfortaa"/>
              <a:cs typeface="Comfortaa"/>
              <a:sym typeface="Comfortaa"/>
            </a:endParaRPr>
          </a:p>
        </p:txBody>
      </p:sp>
      <p:sp>
        <p:nvSpPr>
          <p:cNvPr id="36" name="Google Shape;36;p14"/>
          <p:cNvSpPr/>
          <p:nvPr/>
        </p:nvSpPr>
        <p:spPr>
          <a:xfrm>
            <a:off x="4590215" y="4541776"/>
            <a:ext cx="2268000" cy="393600"/>
          </a:xfrm>
          <a:prstGeom prst="rect">
            <a:avLst/>
          </a:prstGeom>
          <a:solidFill>
            <a:srgbClr val="3C3B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4"/>
          <p:cNvSpPr txBox="1"/>
          <p:nvPr/>
        </p:nvSpPr>
        <p:spPr>
          <a:xfrm>
            <a:off x="4598067" y="4604175"/>
            <a:ext cx="2252100" cy="268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Comfortaa"/>
                <a:ea typeface="Comfortaa"/>
                <a:cs typeface="Comfortaa"/>
                <a:sym typeface="Comfortaa"/>
              </a:rPr>
              <a:t>Results</a:t>
            </a:r>
            <a:endParaRPr sz="600" b="1" i="0" u="none" strike="noStrike" cap="none">
              <a:solidFill>
                <a:schemeClr val="lt1"/>
              </a:solidFill>
              <a:latin typeface="Comfortaa"/>
              <a:ea typeface="Comfortaa"/>
              <a:cs typeface="Comfortaa"/>
              <a:sym typeface="Comfortaa"/>
            </a:endParaRPr>
          </a:p>
        </p:txBody>
      </p:sp>
      <p:sp>
        <p:nvSpPr>
          <p:cNvPr id="38" name="Google Shape;38;p14"/>
          <p:cNvSpPr/>
          <p:nvPr/>
        </p:nvSpPr>
        <p:spPr>
          <a:xfrm>
            <a:off x="6894598" y="4541776"/>
            <a:ext cx="2268000" cy="393600"/>
          </a:xfrm>
          <a:prstGeom prst="rect">
            <a:avLst/>
          </a:prstGeom>
          <a:solidFill>
            <a:srgbClr val="3C3B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14"/>
          <p:cNvSpPr txBox="1"/>
          <p:nvPr/>
        </p:nvSpPr>
        <p:spPr>
          <a:xfrm>
            <a:off x="6902449" y="4604175"/>
            <a:ext cx="2252100" cy="268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Comfortaa"/>
                <a:ea typeface="Comfortaa"/>
                <a:cs typeface="Comfortaa"/>
                <a:sym typeface="Comfortaa"/>
              </a:rPr>
              <a:t>Conclusions</a:t>
            </a:r>
            <a:endParaRPr sz="600" b="1" i="0" u="none" strike="noStrike" cap="none">
              <a:solidFill>
                <a:schemeClr val="lt1"/>
              </a:solidFill>
              <a:latin typeface="Comfortaa"/>
              <a:ea typeface="Comfortaa"/>
              <a:cs typeface="Comfortaa"/>
              <a:sym typeface="Comfortaa"/>
            </a:endParaRPr>
          </a:p>
        </p:txBody>
      </p:sp>
      <p:pic>
        <p:nvPicPr>
          <p:cNvPr id="40" name="Google Shape;40;p14">
            <a:hlinkClick r:id="rId6" action="ppaction://hlinksldjump"/>
          </p:cNvPr>
          <p:cNvPicPr preferRelativeResize="0"/>
          <p:nvPr/>
        </p:nvPicPr>
        <p:blipFill>
          <a:blip r:embed="rId8">
            <a:alphaModFix/>
          </a:blip>
          <a:stretch>
            <a:fillRect/>
          </a:stretch>
        </p:blipFill>
        <p:spPr>
          <a:xfrm>
            <a:off x="189201" y="3208725"/>
            <a:ext cx="1803800" cy="1260250"/>
          </a:xfrm>
          <a:prstGeom prst="rect">
            <a:avLst/>
          </a:prstGeom>
          <a:noFill/>
          <a:ln>
            <a:noFill/>
          </a:ln>
          <a:effectLst>
            <a:outerShdw blurRad="257175" dist="9525" dir="19560000" algn="bl" rotWithShape="0">
              <a:srgbClr val="80296F">
                <a:alpha val="13330"/>
              </a:srgbClr>
            </a:outerShdw>
          </a:effectLst>
        </p:spPr>
      </p:pic>
      <p:pic>
        <p:nvPicPr>
          <p:cNvPr id="41" name="Google Shape;41;p14"/>
          <p:cNvPicPr preferRelativeResize="0"/>
          <p:nvPr/>
        </p:nvPicPr>
        <p:blipFill>
          <a:blip r:embed="rId9">
            <a:alphaModFix/>
          </a:blip>
          <a:stretch>
            <a:fillRect/>
          </a:stretch>
        </p:blipFill>
        <p:spPr>
          <a:xfrm>
            <a:off x="7441275" y="3227957"/>
            <a:ext cx="1309350" cy="1221781"/>
          </a:xfrm>
          <a:prstGeom prst="rect">
            <a:avLst/>
          </a:prstGeom>
          <a:noFill/>
          <a:ln>
            <a:noFill/>
          </a:ln>
        </p:spPr>
      </p:pic>
      <p:pic>
        <p:nvPicPr>
          <p:cNvPr id="42" name="Google Shape;42;p14"/>
          <p:cNvPicPr preferRelativeResize="0"/>
          <p:nvPr/>
        </p:nvPicPr>
        <p:blipFill>
          <a:blip r:embed="rId10">
            <a:alphaModFix/>
          </a:blip>
          <a:stretch>
            <a:fillRect/>
          </a:stretch>
        </p:blipFill>
        <p:spPr>
          <a:xfrm>
            <a:off x="5035950" y="3115299"/>
            <a:ext cx="1418825" cy="1260250"/>
          </a:xfrm>
          <a:prstGeom prst="rect">
            <a:avLst/>
          </a:prstGeom>
          <a:noFill/>
          <a:ln>
            <a:noFill/>
          </a:ln>
          <a:effectLst>
            <a:outerShdw blurRad="257175" dist="9525" dir="19560000" algn="bl" rotWithShape="0">
              <a:srgbClr val="80296F">
                <a:alpha val="13330"/>
              </a:srgbClr>
            </a:outerShdw>
          </a:effectLst>
        </p:spPr>
      </p:pic>
      <p:pic>
        <p:nvPicPr>
          <p:cNvPr id="43" name="Google Shape;43;p14"/>
          <p:cNvPicPr preferRelativeResize="0"/>
          <p:nvPr/>
        </p:nvPicPr>
        <p:blipFill>
          <a:blip r:embed="rId11">
            <a:alphaModFix/>
          </a:blip>
          <a:stretch>
            <a:fillRect/>
          </a:stretch>
        </p:blipFill>
        <p:spPr>
          <a:xfrm>
            <a:off x="2790087" y="3288787"/>
            <a:ext cx="1259375" cy="1061675"/>
          </a:xfrm>
          <a:prstGeom prst="rect">
            <a:avLst/>
          </a:prstGeom>
          <a:noFill/>
          <a:ln>
            <a:noFill/>
          </a:ln>
          <a:effectLst>
            <a:outerShdw blurRad="257175" dist="9525" dir="19560000" algn="bl" rotWithShape="0">
              <a:srgbClr val="80296F">
                <a:alpha val="13330"/>
              </a:srgb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olo e contenuto" type="obj">
  <p:cSld name="OBJECT">
    <p:spTree>
      <p:nvGrpSpPr>
        <p:cNvPr id="1" name="Shape 44"/>
        <p:cNvGrpSpPr/>
        <p:nvPr/>
      </p:nvGrpSpPr>
      <p:grpSpPr>
        <a:xfrm>
          <a:off x="0" y="0"/>
          <a:ext cx="0" cy="0"/>
          <a:chOff x="0" y="0"/>
          <a:chExt cx="0" cy="0"/>
        </a:xfrm>
      </p:grpSpPr>
      <p:pic>
        <p:nvPicPr>
          <p:cNvPr id="45" name="Google Shape;45;p15"/>
          <p:cNvPicPr preferRelativeResize="0"/>
          <p:nvPr/>
        </p:nvPicPr>
        <p:blipFill rotWithShape="1">
          <a:blip r:embed="rId2">
            <a:alphaModFix/>
          </a:blip>
          <a:srcRect b="86286"/>
          <a:stretch/>
        </p:blipFill>
        <p:spPr>
          <a:xfrm>
            <a:off x="-48325" y="4874000"/>
            <a:ext cx="9240202" cy="297400"/>
          </a:xfrm>
          <a:prstGeom prst="rect">
            <a:avLst/>
          </a:prstGeom>
          <a:noFill/>
          <a:ln>
            <a:noFill/>
          </a:ln>
        </p:spPr>
      </p:pic>
      <p:sp>
        <p:nvSpPr>
          <p:cNvPr id="46" name="Google Shape;46;p15"/>
          <p:cNvSpPr txBox="1">
            <a:spLocks noGrp="1"/>
          </p:cNvSpPr>
          <p:nvPr>
            <p:ph type="body" idx="1"/>
          </p:nvPr>
        </p:nvSpPr>
        <p:spPr>
          <a:xfrm>
            <a:off x="1838738" y="1369218"/>
            <a:ext cx="6676611" cy="3263505"/>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750"/>
              </a:spcBef>
              <a:spcAft>
                <a:spcPts val="0"/>
              </a:spcAft>
              <a:buClr>
                <a:srgbClr val="A31944"/>
              </a:buClr>
              <a:buSzPts val="2000"/>
              <a:buChar char="▪"/>
              <a:defRPr sz="2000">
                <a:latin typeface="Calibri"/>
                <a:ea typeface="Calibri"/>
                <a:cs typeface="Calibri"/>
                <a:sym typeface="Calibri"/>
              </a:defRPr>
            </a:lvl1pPr>
            <a:lvl2pPr marL="914400" lvl="1" indent="-336550" algn="l">
              <a:lnSpc>
                <a:spcPct val="100000"/>
              </a:lnSpc>
              <a:spcBef>
                <a:spcPts val="375"/>
              </a:spcBef>
              <a:spcAft>
                <a:spcPts val="0"/>
              </a:spcAft>
              <a:buClr>
                <a:srgbClr val="A31944"/>
              </a:buClr>
              <a:buSzPts val="1700"/>
              <a:buChar char="▪"/>
              <a:defRPr sz="1700">
                <a:latin typeface="Calibri"/>
                <a:ea typeface="Calibri"/>
                <a:cs typeface="Calibri"/>
                <a:sym typeface="Calibri"/>
              </a:defRPr>
            </a:lvl2pPr>
            <a:lvl3pPr marL="1371600" lvl="2" indent="-317500" algn="l">
              <a:lnSpc>
                <a:spcPct val="100000"/>
              </a:lnSpc>
              <a:spcBef>
                <a:spcPts val="375"/>
              </a:spcBef>
              <a:spcAft>
                <a:spcPts val="0"/>
              </a:spcAft>
              <a:buClr>
                <a:srgbClr val="A31944"/>
              </a:buClr>
              <a:buSzPts val="1400"/>
              <a:buChar char="▪"/>
              <a:defRPr sz="1400">
                <a:latin typeface="Calibri"/>
                <a:ea typeface="Calibri"/>
                <a:cs typeface="Calibri"/>
                <a:sym typeface="Calibri"/>
              </a:defRPr>
            </a:lvl3pPr>
            <a:lvl4pPr marL="1828800" lvl="3" indent="-298450" algn="l">
              <a:lnSpc>
                <a:spcPct val="90000"/>
              </a:lnSpc>
              <a:spcBef>
                <a:spcPts val="375"/>
              </a:spcBef>
              <a:spcAft>
                <a:spcPts val="0"/>
              </a:spcAft>
              <a:buClr>
                <a:srgbClr val="A31944"/>
              </a:buClr>
              <a:buSzPts val="1100"/>
              <a:buChar char="•"/>
              <a:defRPr sz="1100">
                <a:latin typeface="Calibri"/>
                <a:ea typeface="Calibri"/>
                <a:cs typeface="Calibri"/>
                <a:sym typeface="Calibri"/>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7" name="Google Shape;47;p15"/>
          <p:cNvSpPr txBox="1">
            <a:spLocks noGrp="1"/>
          </p:cNvSpPr>
          <p:nvPr>
            <p:ph type="title"/>
          </p:nvPr>
        </p:nvSpPr>
        <p:spPr>
          <a:xfrm>
            <a:off x="1838738" y="510776"/>
            <a:ext cx="6676612" cy="757239"/>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24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8" name="Google Shape;48;p15"/>
          <p:cNvPicPr preferRelativeResize="0"/>
          <p:nvPr/>
        </p:nvPicPr>
        <p:blipFill rotWithShape="1">
          <a:blip r:embed="rId3">
            <a:alphaModFix/>
          </a:blip>
          <a:srcRect/>
          <a:stretch/>
        </p:blipFill>
        <p:spPr>
          <a:xfrm>
            <a:off x="4525183" y="4956790"/>
            <a:ext cx="831424" cy="144000"/>
          </a:xfrm>
          <a:prstGeom prst="rect">
            <a:avLst/>
          </a:prstGeom>
          <a:noFill/>
          <a:ln>
            <a:noFill/>
          </a:ln>
        </p:spPr>
      </p:pic>
      <p:sp>
        <p:nvSpPr>
          <p:cNvPr id="49" name="Google Shape;49;p15"/>
          <p:cNvSpPr/>
          <p:nvPr/>
        </p:nvSpPr>
        <p:spPr>
          <a:xfrm>
            <a:off x="3554519" y="4930799"/>
            <a:ext cx="1036200" cy="215400"/>
          </a:xfrm>
          <a:prstGeom prst="rect">
            <a:avLst/>
          </a:prstGeom>
          <a:noFill/>
          <a:ln>
            <a:noFill/>
          </a:ln>
        </p:spPr>
        <p:txBody>
          <a:bodyPr spcFirstLastPara="1" wrap="square" lIns="91425" tIns="45700" rIns="91425" bIns="45700" anchor="t" anchorCtr="0">
            <a:spAutoFit/>
          </a:bodyPr>
          <a:lstStyle/>
          <a:p>
            <a:pPr marL="7938" marR="0" lvl="0" indent="0" algn="r" rtl="0">
              <a:spcBef>
                <a:spcPts val="0"/>
              </a:spcBef>
              <a:spcAft>
                <a:spcPts val="0"/>
              </a:spcAft>
              <a:buNone/>
            </a:pPr>
            <a:r>
              <a:rPr lang="en-US" sz="800">
                <a:solidFill>
                  <a:schemeClr val="lt1"/>
                </a:solidFill>
                <a:latin typeface="Calibri"/>
                <a:ea typeface="Calibri"/>
                <a:cs typeface="Calibri"/>
                <a:sym typeface="Calibri"/>
              </a:rPr>
              <a:t>Powered by</a:t>
            </a:r>
            <a:endParaRPr/>
          </a:p>
        </p:txBody>
      </p:sp>
      <p:pic>
        <p:nvPicPr>
          <p:cNvPr id="50" name="Google Shape;50;p15"/>
          <p:cNvPicPr preferRelativeResize="0"/>
          <p:nvPr/>
        </p:nvPicPr>
        <p:blipFill rotWithShape="1">
          <a:blip r:embed="rId4">
            <a:alphaModFix/>
          </a:blip>
          <a:srcRect/>
          <a:stretch/>
        </p:blipFill>
        <p:spPr>
          <a:xfrm>
            <a:off x="4123328" y="75599"/>
            <a:ext cx="897344" cy="176401"/>
          </a:xfrm>
          <a:prstGeom prst="rect">
            <a:avLst/>
          </a:prstGeom>
          <a:noFill/>
          <a:ln>
            <a:noFill/>
          </a:ln>
        </p:spPr>
      </p:pic>
      <p:pic>
        <p:nvPicPr>
          <p:cNvPr id="51" name="Google Shape;51;p15" descr="Immagine che contiene fiore, pianta, grafica vettoriale&#10;&#10;Descrizione generata automaticamente"/>
          <p:cNvPicPr preferRelativeResize="0"/>
          <p:nvPr/>
        </p:nvPicPr>
        <p:blipFill rotWithShape="1">
          <a:blip r:embed="rId5">
            <a:alphaModFix/>
          </a:blip>
          <a:srcRect l="13220"/>
          <a:stretch/>
        </p:blipFill>
        <p:spPr>
          <a:xfrm rot="10627745">
            <a:off x="12372" y="15383"/>
            <a:ext cx="627021" cy="509725"/>
          </a:xfrm>
          <a:prstGeom prst="rect">
            <a:avLst/>
          </a:prstGeom>
          <a:noFill/>
          <a:ln>
            <a:noFill/>
          </a:ln>
        </p:spPr>
      </p:pic>
      <p:sp>
        <p:nvSpPr>
          <p:cNvPr id="52" name="Google Shape;52;p15"/>
          <p:cNvSpPr/>
          <p:nvPr/>
        </p:nvSpPr>
        <p:spPr>
          <a:xfrm>
            <a:off x="0" y="685800"/>
            <a:ext cx="1659600" cy="4203000"/>
          </a:xfrm>
          <a:prstGeom prst="rect">
            <a:avLst/>
          </a:prstGeom>
          <a:solidFill>
            <a:srgbClr val="EEDD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5"/>
          <p:cNvSpPr/>
          <p:nvPr/>
        </p:nvSpPr>
        <p:spPr>
          <a:xfrm>
            <a:off x="-7050" y="2075750"/>
            <a:ext cx="1673700" cy="12630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54" name="Google Shape;54;p15">
            <a:hlinkClick r:id="rId6" action="ppaction://hlinksldjump"/>
          </p:cNvPr>
          <p:cNvPicPr preferRelativeResize="0"/>
          <p:nvPr/>
        </p:nvPicPr>
        <p:blipFill>
          <a:blip r:embed="rId7">
            <a:alphaModFix/>
          </a:blip>
          <a:stretch>
            <a:fillRect/>
          </a:stretch>
        </p:blipFill>
        <p:spPr>
          <a:xfrm>
            <a:off x="112043" y="2209625"/>
            <a:ext cx="1435532" cy="1002950"/>
          </a:xfrm>
          <a:prstGeom prst="rect">
            <a:avLst/>
          </a:prstGeom>
          <a:noFill/>
          <a:ln>
            <a:noFill/>
          </a:ln>
          <a:effectLst>
            <a:outerShdw blurRad="257175" dist="9525" dir="19560000" algn="bl" rotWithShape="0">
              <a:srgbClr val="80296F">
                <a:alpha val="13330"/>
              </a:srgbClr>
            </a:outerShdw>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Titolo e contenuto">
  <p:cSld name="3_Titolo e contenuto">
    <p:spTree>
      <p:nvGrpSpPr>
        <p:cNvPr id="1" name="Shape 55"/>
        <p:cNvGrpSpPr/>
        <p:nvPr/>
      </p:nvGrpSpPr>
      <p:grpSpPr>
        <a:xfrm>
          <a:off x="0" y="0"/>
          <a:ext cx="0" cy="0"/>
          <a:chOff x="0" y="0"/>
          <a:chExt cx="0" cy="0"/>
        </a:xfrm>
      </p:grpSpPr>
      <p:pic>
        <p:nvPicPr>
          <p:cNvPr id="56" name="Google Shape;56;p16"/>
          <p:cNvPicPr preferRelativeResize="0"/>
          <p:nvPr/>
        </p:nvPicPr>
        <p:blipFill rotWithShape="1">
          <a:blip r:embed="rId2">
            <a:alphaModFix/>
          </a:blip>
          <a:srcRect b="86286"/>
          <a:stretch/>
        </p:blipFill>
        <p:spPr>
          <a:xfrm>
            <a:off x="-68450" y="4891500"/>
            <a:ext cx="9320701" cy="298300"/>
          </a:xfrm>
          <a:prstGeom prst="rect">
            <a:avLst/>
          </a:prstGeom>
          <a:noFill/>
          <a:ln>
            <a:noFill/>
          </a:ln>
        </p:spPr>
      </p:pic>
      <p:sp>
        <p:nvSpPr>
          <p:cNvPr id="57" name="Google Shape;57;p16"/>
          <p:cNvSpPr txBox="1">
            <a:spLocks noGrp="1"/>
          </p:cNvSpPr>
          <p:nvPr>
            <p:ph type="body" idx="1"/>
          </p:nvPr>
        </p:nvSpPr>
        <p:spPr>
          <a:xfrm>
            <a:off x="1838738" y="1369218"/>
            <a:ext cx="6676611" cy="3263505"/>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750"/>
              </a:spcBef>
              <a:spcAft>
                <a:spcPts val="0"/>
              </a:spcAft>
              <a:buClr>
                <a:srgbClr val="A31944"/>
              </a:buClr>
              <a:buSzPts val="2000"/>
              <a:buChar char="▪"/>
              <a:defRPr sz="2000">
                <a:latin typeface="Calibri"/>
                <a:ea typeface="Calibri"/>
                <a:cs typeface="Calibri"/>
                <a:sym typeface="Calibri"/>
              </a:defRPr>
            </a:lvl1pPr>
            <a:lvl2pPr marL="914400" lvl="1" indent="-336550" algn="l">
              <a:lnSpc>
                <a:spcPct val="100000"/>
              </a:lnSpc>
              <a:spcBef>
                <a:spcPts val="375"/>
              </a:spcBef>
              <a:spcAft>
                <a:spcPts val="0"/>
              </a:spcAft>
              <a:buClr>
                <a:srgbClr val="A31944"/>
              </a:buClr>
              <a:buSzPts val="1700"/>
              <a:buChar char="▪"/>
              <a:defRPr sz="1700">
                <a:latin typeface="Calibri"/>
                <a:ea typeface="Calibri"/>
                <a:cs typeface="Calibri"/>
                <a:sym typeface="Calibri"/>
              </a:defRPr>
            </a:lvl2pPr>
            <a:lvl3pPr marL="1371600" lvl="2" indent="-317500" algn="l">
              <a:lnSpc>
                <a:spcPct val="100000"/>
              </a:lnSpc>
              <a:spcBef>
                <a:spcPts val="375"/>
              </a:spcBef>
              <a:spcAft>
                <a:spcPts val="0"/>
              </a:spcAft>
              <a:buClr>
                <a:srgbClr val="A31944"/>
              </a:buClr>
              <a:buSzPts val="1400"/>
              <a:buChar char="▪"/>
              <a:defRPr sz="1400">
                <a:latin typeface="Calibri"/>
                <a:ea typeface="Calibri"/>
                <a:cs typeface="Calibri"/>
                <a:sym typeface="Calibri"/>
              </a:defRPr>
            </a:lvl3pPr>
            <a:lvl4pPr marL="1828800" lvl="3" indent="-298450" algn="l">
              <a:lnSpc>
                <a:spcPct val="90000"/>
              </a:lnSpc>
              <a:spcBef>
                <a:spcPts val="375"/>
              </a:spcBef>
              <a:spcAft>
                <a:spcPts val="0"/>
              </a:spcAft>
              <a:buClr>
                <a:srgbClr val="A31944"/>
              </a:buClr>
              <a:buSzPts val="1100"/>
              <a:buChar char="•"/>
              <a:defRPr sz="1100">
                <a:latin typeface="Calibri"/>
                <a:ea typeface="Calibri"/>
                <a:cs typeface="Calibri"/>
                <a:sym typeface="Calibri"/>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8" name="Google Shape;58;p16"/>
          <p:cNvSpPr txBox="1">
            <a:spLocks noGrp="1"/>
          </p:cNvSpPr>
          <p:nvPr>
            <p:ph type="title"/>
          </p:nvPr>
        </p:nvSpPr>
        <p:spPr>
          <a:xfrm>
            <a:off x="1838738" y="510776"/>
            <a:ext cx="6676612" cy="757239"/>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24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9" name="Google Shape;59;p16"/>
          <p:cNvPicPr preferRelativeResize="0"/>
          <p:nvPr/>
        </p:nvPicPr>
        <p:blipFill rotWithShape="1">
          <a:blip r:embed="rId3">
            <a:alphaModFix/>
          </a:blip>
          <a:srcRect/>
          <a:stretch/>
        </p:blipFill>
        <p:spPr>
          <a:xfrm>
            <a:off x="4525183" y="4956790"/>
            <a:ext cx="831424" cy="144000"/>
          </a:xfrm>
          <a:prstGeom prst="rect">
            <a:avLst/>
          </a:prstGeom>
          <a:noFill/>
          <a:ln>
            <a:noFill/>
          </a:ln>
        </p:spPr>
      </p:pic>
      <p:sp>
        <p:nvSpPr>
          <p:cNvPr id="60" name="Google Shape;60;p16"/>
          <p:cNvSpPr/>
          <p:nvPr/>
        </p:nvSpPr>
        <p:spPr>
          <a:xfrm>
            <a:off x="3554519" y="4930799"/>
            <a:ext cx="1036335" cy="215444"/>
          </a:xfrm>
          <a:prstGeom prst="rect">
            <a:avLst/>
          </a:prstGeom>
          <a:noFill/>
          <a:ln>
            <a:noFill/>
          </a:ln>
        </p:spPr>
        <p:txBody>
          <a:bodyPr spcFirstLastPara="1" wrap="square" lIns="91425" tIns="45700" rIns="91425" bIns="45700" anchor="t" anchorCtr="0">
            <a:spAutoFit/>
          </a:bodyPr>
          <a:lstStyle/>
          <a:p>
            <a:pPr marL="7938" marR="0" lvl="0" indent="0" algn="r" rtl="0">
              <a:spcBef>
                <a:spcPts val="0"/>
              </a:spcBef>
              <a:spcAft>
                <a:spcPts val="0"/>
              </a:spcAft>
              <a:buNone/>
            </a:pPr>
            <a:r>
              <a:rPr lang="en-US" sz="800">
                <a:solidFill>
                  <a:schemeClr val="lt1"/>
                </a:solidFill>
                <a:latin typeface="Calibri"/>
                <a:ea typeface="Calibri"/>
                <a:cs typeface="Calibri"/>
                <a:sym typeface="Calibri"/>
              </a:rPr>
              <a:t>Powered by</a:t>
            </a:r>
            <a:endParaRPr/>
          </a:p>
        </p:txBody>
      </p:sp>
      <p:pic>
        <p:nvPicPr>
          <p:cNvPr id="61" name="Google Shape;61;p16"/>
          <p:cNvPicPr preferRelativeResize="0"/>
          <p:nvPr/>
        </p:nvPicPr>
        <p:blipFill rotWithShape="1">
          <a:blip r:embed="rId4">
            <a:alphaModFix/>
          </a:blip>
          <a:srcRect/>
          <a:stretch/>
        </p:blipFill>
        <p:spPr>
          <a:xfrm>
            <a:off x="4123328" y="75599"/>
            <a:ext cx="897344" cy="176401"/>
          </a:xfrm>
          <a:prstGeom prst="rect">
            <a:avLst/>
          </a:prstGeom>
          <a:noFill/>
          <a:ln>
            <a:noFill/>
          </a:ln>
        </p:spPr>
      </p:pic>
      <p:pic>
        <p:nvPicPr>
          <p:cNvPr id="62" name="Google Shape;62;p16" descr="Immagine che contiene fiore, pianta, grafica vettoriale&#10;&#10;Descrizione generata automaticamente"/>
          <p:cNvPicPr preferRelativeResize="0"/>
          <p:nvPr/>
        </p:nvPicPr>
        <p:blipFill rotWithShape="1">
          <a:blip r:embed="rId5">
            <a:alphaModFix/>
          </a:blip>
          <a:srcRect l="13220"/>
          <a:stretch/>
        </p:blipFill>
        <p:spPr>
          <a:xfrm rot="10627745">
            <a:off x="12372" y="15383"/>
            <a:ext cx="627021" cy="509725"/>
          </a:xfrm>
          <a:prstGeom prst="rect">
            <a:avLst/>
          </a:prstGeom>
          <a:noFill/>
          <a:ln>
            <a:noFill/>
          </a:ln>
        </p:spPr>
      </p:pic>
      <p:sp>
        <p:nvSpPr>
          <p:cNvPr id="63" name="Google Shape;63;p16"/>
          <p:cNvSpPr/>
          <p:nvPr/>
        </p:nvSpPr>
        <p:spPr>
          <a:xfrm>
            <a:off x="0" y="685800"/>
            <a:ext cx="1659600" cy="4202956"/>
          </a:xfrm>
          <a:prstGeom prst="rect">
            <a:avLst/>
          </a:prstGeom>
          <a:solidFill>
            <a:srgbClr val="EEDD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16"/>
          <p:cNvSpPr/>
          <p:nvPr/>
        </p:nvSpPr>
        <p:spPr>
          <a:xfrm>
            <a:off x="-7050" y="2075750"/>
            <a:ext cx="1673700" cy="12630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65" name="Google Shape;65;p16"/>
          <p:cNvPicPr preferRelativeResize="0"/>
          <p:nvPr/>
        </p:nvPicPr>
        <p:blipFill>
          <a:blip r:embed="rId6">
            <a:alphaModFix/>
          </a:blip>
          <a:stretch>
            <a:fillRect/>
          </a:stretch>
        </p:blipFill>
        <p:spPr>
          <a:xfrm>
            <a:off x="151401" y="2159800"/>
            <a:ext cx="1192100" cy="111241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4_Titolo e contenuto">
  <p:cSld name="4_Titolo e contenuto">
    <p:spTree>
      <p:nvGrpSpPr>
        <p:cNvPr id="1" name="Shape 66"/>
        <p:cNvGrpSpPr/>
        <p:nvPr/>
      </p:nvGrpSpPr>
      <p:grpSpPr>
        <a:xfrm>
          <a:off x="0" y="0"/>
          <a:ext cx="0" cy="0"/>
          <a:chOff x="0" y="0"/>
          <a:chExt cx="0" cy="0"/>
        </a:xfrm>
      </p:grpSpPr>
      <p:pic>
        <p:nvPicPr>
          <p:cNvPr id="67" name="Google Shape;67;p17"/>
          <p:cNvPicPr preferRelativeResize="0"/>
          <p:nvPr/>
        </p:nvPicPr>
        <p:blipFill rotWithShape="1">
          <a:blip r:embed="rId2">
            <a:alphaModFix/>
          </a:blip>
          <a:srcRect b="86286"/>
          <a:stretch/>
        </p:blipFill>
        <p:spPr>
          <a:xfrm>
            <a:off x="-68450" y="4891500"/>
            <a:ext cx="9290527" cy="298300"/>
          </a:xfrm>
          <a:prstGeom prst="rect">
            <a:avLst/>
          </a:prstGeom>
          <a:noFill/>
          <a:ln>
            <a:noFill/>
          </a:ln>
        </p:spPr>
      </p:pic>
      <p:sp>
        <p:nvSpPr>
          <p:cNvPr id="68" name="Google Shape;68;p17"/>
          <p:cNvSpPr txBox="1">
            <a:spLocks noGrp="1"/>
          </p:cNvSpPr>
          <p:nvPr>
            <p:ph type="body" idx="1"/>
          </p:nvPr>
        </p:nvSpPr>
        <p:spPr>
          <a:xfrm>
            <a:off x="1838738" y="1369218"/>
            <a:ext cx="6676611" cy="3263505"/>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750"/>
              </a:spcBef>
              <a:spcAft>
                <a:spcPts val="0"/>
              </a:spcAft>
              <a:buClr>
                <a:srgbClr val="A31944"/>
              </a:buClr>
              <a:buSzPts val="2000"/>
              <a:buChar char="▪"/>
              <a:defRPr sz="2000">
                <a:latin typeface="Calibri"/>
                <a:ea typeface="Calibri"/>
                <a:cs typeface="Calibri"/>
                <a:sym typeface="Calibri"/>
              </a:defRPr>
            </a:lvl1pPr>
            <a:lvl2pPr marL="914400" lvl="1" indent="-336550" algn="l">
              <a:lnSpc>
                <a:spcPct val="100000"/>
              </a:lnSpc>
              <a:spcBef>
                <a:spcPts val="375"/>
              </a:spcBef>
              <a:spcAft>
                <a:spcPts val="0"/>
              </a:spcAft>
              <a:buClr>
                <a:srgbClr val="A31944"/>
              </a:buClr>
              <a:buSzPts val="1700"/>
              <a:buChar char="▪"/>
              <a:defRPr sz="1700">
                <a:latin typeface="Calibri"/>
                <a:ea typeface="Calibri"/>
                <a:cs typeface="Calibri"/>
                <a:sym typeface="Calibri"/>
              </a:defRPr>
            </a:lvl2pPr>
            <a:lvl3pPr marL="1371600" lvl="2" indent="-317500" algn="l">
              <a:lnSpc>
                <a:spcPct val="100000"/>
              </a:lnSpc>
              <a:spcBef>
                <a:spcPts val="375"/>
              </a:spcBef>
              <a:spcAft>
                <a:spcPts val="0"/>
              </a:spcAft>
              <a:buClr>
                <a:srgbClr val="A31944"/>
              </a:buClr>
              <a:buSzPts val="1400"/>
              <a:buChar char="▪"/>
              <a:defRPr sz="1400">
                <a:latin typeface="Calibri"/>
                <a:ea typeface="Calibri"/>
                <a:cs typeface="Calibri"/>
                <a:sym typeface="Calibri"/>
              </a:defRPr>
            </a:lvl3pPr>
            <a:lvl4pPr marL="1828800" lvl="3" indent="-298450" algn="l">
              <a:lnSpc>
                <a:spcPct val="90000"/>
              </a:lnSpc>
              <a:spcBef>
                <a:spcPts val="375"/>
              </a:spcBef>
              <a:spcAft>
                <a:spcPts val="0"/>
              </a:spcAft>
              <a:buClr>
                <a:srgbClr val="A31944"/>
              </a:buClr>
              <a:buSzPts val="1100"/>
              <a:buChar char="•"/>
              <a:defRPr sz="1100">
                <a:latin typeface="Calibri"/>
                <a:ea typeface="Calibri"/>
                <a:cs typeface="Calibri"/>
                <a:sym typeface="Calibri"/>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9" name="Google Shape;69;p17"/>
          <p:cNvSpPr txBox="1">
            <a:spLocks noGrp="1"/>
          </p:cNvSpPr>
          <p:nvPr>
            <p:ph type="title"/>
          </p:nvPr>
        </p:nvSpPr>
        <p:spPr>
          <a:xfrm>
            <a:off x="1838738" y="510776"/>
            <a:ext cx="6676612" cy="757239"/>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24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0" name="Google Shape;70;p17"/>
          <p:cNvPicPr preferRelativeResize="0"/>
          <p:nvPr/>
        </p:nvPicPr>
        <p:blipFill rotWithShape="1">
          <a:blip r:embed="rId3">
            <a:alphaModFix/>
          </a:blip>
          <a:srcRect/>
          <a:stretch/>
        </p:blipFill>
        <p:spPr>
          <a:xfrm>
            <a:off x="4525183" y="4956790"/>
            <a:ext cx="831424" cy="144000"/>
          </a:xfrm>
          <a:prstGeom prst="rect">
            <a:avLst/>
          </a:prstGeom>
          <a:noFill/>
          <a:ln>
            <a:noFill/>
          </a:ln>
        </p:spPr>
      </p:pic>
      <p:sp>
        <p:nvSpPr>
          <p:cNvPr id="71" name="Google Shape;71;p17"/>
          <p:cNvSpPr/>
          <p:nvPr/>
        </p:nvSpPr>
        <p:spPr>
          <a:xfrm>
            <a:off x="3554519" y="4930799"/>
            <a:ext cx="1036335" cy="215444"/>
          </a:xfrm>
          <a:prstGeom prst="rect">
            <a:avLst/>
          </a:prstGeom>
          <a:noFill/>
          <a:ln>
            <a:noFill/>
          </a:ln>
        </p:spPr>
        <p:txBody>
          <a:bodyPr spcFirstLastPara="1" wrap="square" lIns="91425" tIns="45700" rIns="91425" bIns="45700" anchor="t" anchorCtr="0">
            <a:spAutoFit/>
          </a:bodyPr>
          <a:lstStyle/>
          <a:p>
            <a:pPr marL="7938" marR="0" lvl="0" indent="0" algn="r" rtl="0">
              <a:spcBef>
                <a:spcPts val="0"/>
              </a:spcBef>
              <a:spcAft>
                <a:spcPts val="0"/>
              </a:spcAft>
              <a:buNone/>
            </a:pPr>
            <a:r>
              <a:rPr lang="en-US" sz="800">
                <a:solidFill>
                  <a:schemeClr val="lt1"/>
                </a:solidFill>
                <a:latin typeface="Calibri"/>
                <a:ea typeface="Calibri"/>
                <a:cs typeface="Calibri"/>
                <a:sym typeface="Calibri"/>
              </a:rPr>
              <a:t>Powered by</a:t>
            </a:r>
            <a:endParaRPr/>
          </a:p>
        </p:txBody>
      </p:sp>
      <p:pic>
        <p:nvPicPr>
          <p:cNvPr id="72" name="Google Shape;72;p17"/>
          <p:cNvPicPr preferRelativeResize="0"/>
          <p:nvPr/>
        </p:nvPicPr>
        <p:blipFill rotWithShape="1">
          <a:blip r:embed="rId4">
            <a:alphaModFix/>
          </a:blip>
          <a:srcRect/>
          <a:stretch/>
        </p:blipFill>
        <p:spPr>
          <a:xfrm>
            <a:off x="4123328" y="75599"/>
            <a:ext cx="897344" cy="176401"/>
          </a:xfrm>
          <a:prstGeom prst="rect">
            <a:avLst/>
          </a:prstGeom>
          <a:noFill/>
          <a:ln>
            <a:noFill/>
          </a:ln>
        </p:spPr>
      </p:pic>
      <p:pic>
        <p:nvPicPr>
          <p:cNvPr id="73" name="Google Shape;73;p17" descr="Immagine che contiene fiore, pianta, grafica vettoriale&#10;&#10;Descrizione generata automaticamente"/>
          <p:cNvPicPr preferRelativeResize="0"/>
          <p:nvPr/>
        </p:nvPicPr>
        <p:blipFill rotWithShape="1">
          <a:blip r:embed="rId5">
            <a:alphaModFix/>
          </a:blip>
          <a:srcRect l="13220"/>
          <a:stretch/>
        </p:blipFill>
        <p:spPr>
          <a:xfrm rot="10627745">
            <a:off x="12372" y="15383"/>
            <a:ext cx="627021" cy="509725"/>
          </a:xfrm>
          <a:prstGeom prst="rect">
            <a:avLst/>
          </a:prstGeom>
          <a:noFill/>
          <a:ln>
            <a:noFill/>
          </a:ln>
        </p:spPr>
      </p:pic>
      <p:sp>
        <p:nvSpPr>
          <p:cNvPr id="74" name="Google Shape;74;p17"/>
          <p:cNvSpPr/>
          <p:nvPr/>
        </p:nvSpPr>
        <p:spPr>
          <a:xfrm>
            <a:off x="0" y="685800"/>
            <a:ext cx="1659600" cy="4202956"/>
          </a:xfrm>
          <a:prstGeom prst="rect">
            <a:avLst/>
          </a:prstGeom>
          <a:solidFill>
            <a:srgbClr val="EEDD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17"/>
          <p:cNvSpPr/>
          <p:nvPr/>
        </p:nvSpPr>
        <p:spPr>
          <a:xfrm>
            <a:off x="-7050" y="2075750"/>
            <a:ext cx="1673700" cy="12630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76" name="Google Shape;76;p17"/>
          <p:cNvPicPr preferRelativeResize="0"/>
          <p:nvPr/>
        </p:nvPicPr>
        <p:blipFill>
          <a:blip r:embed="rId6">
            <a:alphaModFix/>
          </a:blip>
          <a:stretch>
            <a:fillRect/>
          </a:stretch>
        </p:blipFill>
        <p:spPr>
          <a:xfrm>
            <a:off x="118826" y="2075750"/>
            <a:ext cx="1364166" cy="12116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olo e contenuto">
  <p:cSld name="2_Titolo e contenuto">
    <p:spTree>
      <p:nvGrpSpPr>
        <p:cNvPr id="1" name="Shape 77"/>
        <p:cNvGrpSpPr/>
        <p:nvPr/>
      </p:nvGrpSpPr>
      <p:grpSpPr>
        <a:xfrm>
          <a:off x="0" y="0"/>
          <a:ext cx="0" cy="0"/>
          <a:chOff x="0" y="0"/>
          <a:chExt cx="0" cy="0"/>
        </a:xfrm>
      </p:grpSpPr>
      <p:sp>
        <p:nvSpPr>
          <p:cNvPr id="78" name="Google Shape;78;p18"/>
          <p:cNvSpPr/>
          <p:nvPr/>
        </p:nvSpPr>
        <p:spPr>
          <a:xfrm>
            <a:off x="0" y="685800"/>
            <a:ext cx="1659600" cy="4202956"/>
          </a:xfrm>
          <a:prstGeom prst="rect">
            <a:avLst/>
          </a:prstGeom>
          <a:solidFill>
            <a:srgbClr val="EEDD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9" name="Google Shape;79;p18"/>
          <p:cNvPicPr preferRelativeResize="0"/>
          <p:nvPr/>
        </p:nvPicPr>
        <p:blipFill rotWithShape="1">
          <a:blip r:embed="rId2">
            <a:alphaModFix/>
          </a:blip>
          <a:srcRect b="86286"/>
          <a:stretch/>
        </p:blipFill>
        <p:spPr>
          <a:xfrm>
            <a:off x="-68450" y="4891500"/>
            <a:ext cx="9290527" cy="298300"/>
          </a:xfrm>
          <a:prstGeom prst="rect">
            <a:avLst/>
          </a:prstGeom>
          <a:noFill/>
          <a:ln>
            <a:noFill/>
          </a:ln>
        </p:spPr>
      </p:pic>
      <p:sp>
        <p:nvSpPr>
          <p:cNvPr id="80" name="Google Shape;80;p18"/>
          <p:cNvSpPr txBox="1">
            <a:spLocks noGrp="1"/>
          </p:cNvSpPr>
          <p:nvPr>
            <p:ph type="body" idx="1"/>
          </p:nvPr>
        </p:nvSpPr>
        <p:spPr>
          <a:xfrm>
            <a:off x="1838738" y="1369218"/>
            <a:ext cx="6676611" cy="3263505"/>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750"/>
              </a:spcBef>
              <a:spcAft>
                <a:spcPts val="0"/>
              </a:spcAft>
              <a:buClr>
                <a:srgbClr val="A31944"/>
              </a:buClr>
              <a:buSzPts val="2000"/>
              <a:buChar char="▪"/>
              <a:defRPr sz="2000">
                <a:latin typeface="Calibri"/>
                <a:ea typeface="Calibri"/>
                <a:cs typeface="Calibri"/>
                <a:sym typeface="Calibri"/>
              </a:defRPr>
            </a:lvl1pPr>
            <a:lvl2pPr marL="914400" lvl="1" indent="-336550" algn="l">
              <a:lnSpc>
                <a:spcPct val="100000"/>
              </a:lnSpc>
              <a:spcBef>
                <a:spcPts val="375"/>
              </a:spcBef>
              <a:spcAft>
                <a:spcPts val="0"/>
              </a:spcAft>
              <a:buClr>
                <a:srgbClr val="A31944"/>
              </a:buClr>
              <a:buSzPts val="1700"/>
              <a:buChar char="▪"/>
              <a:defRPr sz="1700">
                <a:latin typeface="Calibri"/>
                <a:ea typeface="Calibri"/>
                <a:cs typeface="Calibri"/>
                <a:sym typeface="Calibri"/>
              </a:defRPr>
            </a:lvl2pPr>
            <a:lvl3pPr marL="1371600" lvl="2" indent="-317500" algn="l">
              <a:lnSpc>
                <a:spcPct val="100000"/>
              </a:lnSpc>
              <a:spcBef>
                <a:spcPts val="375"/>
              </a:spcBef>
              <a:spcAft>
                <a:spcPts val="0"/>
              </a:spcAft>
              <a:buClr>
                <a:srgbClr val="A31944"/>
              </a:buClr>
              <a:buSzPts val="1400"/>
              <a:buChar char="▪"/>
              <a:defRPr sz="1400">
                <a:latin typeface="Calibri"/>
                <a:ea typeface="Calibri"/>
                <a:cs typeface="Calibri"/>
                <a:sym typeface="Calibri"/>
              </a:defRPr>
            </a:lvl3pPr>
            <a:lvl4pPr marL="1828800" lvl="3" indent="-298450" algn="l">
              <a:lnSpc>
                <a:spcPct val="90000"/>
              </a:lnSpc>
              <a:spcBef>
                <a:spcPts val="375"/>
              </a:spcBef>
              <a:spcAft>
                <a:spcPts val="0"/>
              </a:spcAft>
              <a:buClr>
                <a:srgbClr val="A31944"/>
              </a:buClr>
              <a:buSzPts val="1100"/>
              <a:buChar char="•"/>
              <a:defRPr sz="1100">
                <a:latin typeface="Calibri"/>
                <a:ea typeface="Calibri"/>
                <a:cs typeface="Calibri"/>
                <a:sym typeface="Calibri"/>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18"/>
          <p:cNvSpPr txBox="1">
            <a:spLocks noGrp="1"/>
          </p:cNvSpPr>
          <p:nvPr>
            <p:ph type="title"/>
          </p:nvPr>
        </p:nvSpPr>
        <p:spPr>
          <a:xfrm>
            <a:off x="1838738" y="510776"/>
            <a:ext cx="6676612" cy="757239"/>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24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82" name="Google Shape;82;p18"/>
          <p:cNvPicPr preferRelativeResize="0"/>
          <p:nvPr/>
        </p:nvPicPr>
        <p:blipFill rotWithShape="1">
          <a:blip r:embed="rId3">
            <a:alphaModFix/>
          </a:blip>
          <a:srcRect/>
          <a:stretch/>
        </p:blipFill>
        <p:spPr>
          <a:xfrm>
            <a:off x="4525183" y="4956790"/>
            <a:ext cx="831424" cy="144000"/>
          </a:xfrm>
          <a:prstGeom prst="rect">
            <a:avLst/>
          </a:prstGeom>
          <a:noFill/>
          <a:ln>
            <a:noFill/>
          </a:ln>
        </p:spPr>
      </p:pic>
      <p:sp>
        <p:nvSpPr>
          <p:cNvPr id="83" name="Google Shape;83;p18"/>
          <p:cNvSpPr/>
          <p:nvPr/>
        </p:nvSpPr>
        <p:spPr>
          <a:xfrm>
            <a:off x="3554519" y="4930799"/>
            <a:ext cx="1036335" cy="215444"/>
          </a:xfrm>
          <a:prstGeom prst="rect">
            <a:avLst/>
          </a:prstGeom>
          <a:noFill/>
          <a:ln>
            <a:noFill/>
          </a:ln>
        </p:spPr>
        <p:txBody>
          <a:bodyPr spcFirstLastPara="1" wrap="square" lIns="91425" tIns="45700" rIns="91425" bIns="45700" anchor="t" anchorCtr="0">
            <a:spAutoFit/>
          </a:bodyPr>
          <a:lstStyle/>
          <a:p>
            <a:pPr marL="7938" marR="0" lvl="0" indent="0" algn="r" rtl="0">
              <a:spcBef>
                <a:spcPts val="0"/>
              </a:spcBef>
              <a:spcAft>
                <a:spcPts val="0"/>
              </a:spcAft>
              <a:buNone/>
            </a:pPr>
            <a:r>
              <a:rPr lang="en-US" sz="800">
                <a:solidFill>
                  <a:schemeClr val="lt1"/>
                </a:solidFill>
                <a:latin typeface="Calibri"/>
                <a:ea typeface="Calibri"/>
                <a:cs typeface="Calibri"/>
                <a:sym typeface="Calibri"/>
              </a:rPr>
              <a:t>Powered by</a:t>
            </a:r>
            <a:endParaRPr/>
          </a:p>
        </p:txBody>
      </p:sp>
      <p:pic>
        <p:nvPicPr>
          <p:cNvPr id="84" name="Google Shape;84;p18"/>
          <p:cNvPicPr preferRelativeResize="0"/>
          <p:nvPr/>
        </p:nvPicPr>
        <p:blipFill rotWithShape="1">
          <a:blip r:embed="rId4">
            <a:alphaModFix/>
          </a:blip>
          <a:srcRect/>
          <a:stretch/>
        </p:blipFill>
        <p:spPr>
          <a:xfrm>
            <a:off x="4123328" y="75599"/>
            <a:ext cx="897344" cy="176401"/>
          </a:xfrm>
          <a:prstGeom prst="rect">
            <a:avLst/>
          </a:prstGeom>
          <a:noFill/>
          <a:ln>
            <a:noFill/>
          </a:ln>
        </p:spPr>
      </p:pic>
      <p:pic>
        <p:nvPicPr>
          <p:cNvPr id="85" name="Google Shape;85;p18" descr="Immagine che contiene fiore, pianta, grafica vettoriale&#10;&#10;Descrizione generata automaticamente"/>
          <p:cNvPicPr preferRelativeResize="0"/>
          <p:nvPr/>
        </p:nvPicPr>
        <p:blipFill rotWithShape="1">
          <a:blip r:embed="rId5">
            <a:alphaModFix/>
          </a:blip>
          <a:srcRect l="13220"/>
          <a:stretch/>
        </p:blipFill>
        <p:spPr>
          <a:xfrm rot="10627745">
            <a:off x="12372" y="15383"/>
            <a:ext cx="627021" cy="509725"/>
          </a:xfrm>
          <a:prstGeom prst="rect">
            <a:avLst/>
          </a:prstGeom>
          <a:noFill/>
          <a:ln>
            <a:noFill/>
          </a:ln>
        </p:spPr>
      </p:pic>
      <p:sp>
        <p:nvSpPr>
          <p:cNvPr id="86" name="Google Shape;86;p18"/>
          <p:cNvSpPr/>
          <p:nvPr/>
        </p:nvSpPr>
        <p:spPr>
          <a:xfrm>
            <a:off x="-7050" y="2075750"/>
            <a:ext cx="1673700" cy="12630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7" name="Google Shape;87;p18"/>
          <p:cNvPicPr preferRelativeResize="0"/>
          <p:nvPr/>
        </p:nvPicPr>
        <p:blipFill>
          <a:blip r:embed="rId6">
            <a:alphaModFix/>
          </a:blip>
          <a:stretch>
            <a:fillRect/>
          </a:stretch>
        </p:blipFill>
        <p:spPr>
          <a:xfrm>
            <a:off x="192161" y="2178474"/>
            <a:ext cx="1275275" cy="10750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olo e contenuto">
  <p:cSld name="Titolo e contenuto">
    <p:spTree>
      <p:nvGrpSpPr>
        <p:cNvPr id="1" name="Shape 89"/>
        <p:cNvGrpSpPr/>
        <p:nvPr/>
      </p:nvGrpSpPr>
      <p:grpSpPr>
        <a:xfrm>
          <a:off x="0" y="0"/>
          <a:ext cx="0" cy="0"/>
          <a:chOff x="0" y="0"/>
          <a:chExt cx="0" cy="0"/>
        </a:xfrm>
      </p:grpSpPr>
      <p:pic>
        <p:nvPicPr>
          <p:cNvPr id="90" name="Google Shape;90;p20"/>
          <p:cNvPicPr preferRelativeResize="0"/>
          <p:nvPr/>
        </p:nvPicPr>
        <p:blipFill rotWithShape="1">
          <a:blip r:embed="rId2">
            <a:alphaModFix/>
          </a:blip>
          <a:srcRect b="86286"/>
          <a:stretch/>
        </p:blipFill>
        <p:spPr>
          <a:xfrm>
            <a:off x="-85481" y="4891499"/>
            <a:ext cx="9314963" cy="252001"/>
          </a:xfrm>
          <a:prstGeom prst="rect">
            <a:avLst/>
          </a:prstGeom>
          <a:noFill/>
          <a:ln>
            <a:noFill/>
          </a:ln>
        </p:spPr>
      </p:pic>
      <p:pic>
        <p:nvPicPr>
          <p:cNvPr id="91" name="Google Shape;91;p20"/>
          <p:cNvPicPr preferRelativeResize="0"/>
          <p:nvPr/>
        </p:nvPicPr>
        <p:blipFill rotWithShape="1">
          <a:blip r:embed="rId3">
            <a:alphaModFix/>
          </a:blip>
          <a:srcRect/>
          <a:stretch/>
        </p:blipFill>
        <p:spPr>
          <a:xfrm>
            <a:off x="4525183" y="4956790"/>
            <a:ext cx="831424" cy="144000"/>
          </a:xfrm>
          <a:prstGeom prst="rect">
            <a:avLst/>
          </a:prstGeom>
          <a:noFill/>
          <a:ln>
            <a:noFill/>
          </a:ln>
        </p:spPr>
      </p:pic>
      <p:sp>
        <p:nvSpPr>
          <p:cNvPr id="92" name="Google Shape;92;p20"/>
          <p:cNvSpPr/>
          <p:nvPr/>
        </p:nvSpPr>
        <p:spPr>
          <a:xfrm>
            <a:off x="3554519" y="4930799"/>
            <a:ext cx="1036335" cy="215444"/>
          </a:xfrm>
          <a:prstGeom prst="rect">
            <a:avLst/>
          </a:prstGeom>
          <a:noFill/>
          <a:ln>
            <a:noFill/>
          </a:ln>
        </p:spPr>
        <p:txBody>
          <a:bodyPr spcFirstLastPara="1" wrap="square" lIns="91425" tIns="45700" rIns="91425" bIns="45700" anchor="t" anchorCtr="0">
            <a:spAutoFit/>
          </a:bodyPr>
          <a:lstStyle/>
          <a:p>
            <a:pPr marL="7938" marR="0" lvl="0" indent="0" algn="r" rtl="0">
              <a:spcBef>
                <a:spcPts val="0"/>
              </a:spcBef>
              <a:spcAft>
                <a:spcPts val="0"/>
              </a:spcAft>
              <a:buNone/>
            </a:pPr>
            <a:r>
              <a:rPr lang="en-US" sz="800">
                <a:solidFill>
                  <a:schemeClr val="lt1"/>
                </a:solidFill>
                <a:latin typeface="Calibri"/>
                <a:ea typeface="Calibri"/>
                <a:cs typeface="Calibri"/>
                <a:sym typeface="Calibri"/>
              </a:rPr>
              <a:t>Powered by</a:t>
            </a:r>
            <a:endParaRPr/>
          </a:p>
        </p:txBody>
      </p:sp>
      <p:pic>
        <p:nvPicPr>
          <p:cNvPr id="93" name="Google Shape;93;p20"/>
          <p:cNvPicPr preferRelativeResize="0"/>
          <p:nvPr/>
        </p:nvPicPr>
        <p:blipFill rotWithShape="1">
          <a:blip r:embed="rId4">
            <a:alphaModFix/>
          </a:blip>
          <a:srcRect/>
          <a:stretch/>
        </p:blipFill>
        <p:spPr>
          <a:xfrm>
            <a:off x="4123328" y="75599"/>
            <a:ext cx="897344" cy="176401"/>
          </a:xfrm>
          <a:prstGeom prst="rect">
            <a:avLst/>
          </a:prstGeom>
          <a:noFill/>
          <a:ln>
            <a:noFill/>
          </a:ln>
        </p:spPr>
      </p:pic>
      <p:pic>
        <p:nvPicPr>
          <p:cNvPr id="94" name="Google Shape;94;p20" descr="Immagine che contiene fiore, pianta, grafica vettoriale&#10;&#10;Descrizione generata automaticamente"/>
          <p:cNvPicPr preferRelativeResize="0"/>
          <p:nvPr/>
        </p:nvPicPr>
        <p:blipFill rotWithShape="1">
          <a:blip r:embed="rId5">
            <a:alphaModFix/>
          </a:blip>
          <a:srcRect l="13220"/>
          <a:stretch/>
        </p:blipFill>
        <p:spPr>
          <a:xfrm rot="10627745">
            <a:off x="12372" y="15383"/>
            <a:ext cx="627021" cy="509725"/>
          </a:xfrm>
          <a:prstGeom prst="rect">
            <a:avLst/>
          </a:prstGeom>
          <a:noFill/>
          <a:ln>
            <a:noFill/>
          </a:ln>
        </p:spPr>
      </p:pic>
      <p:sp>
        <p:nvSpPr>
          <p:cNvPr id="95" name="Google Shape;95;p20">
            <a:hlinkClick r:id="rId6" action="ppaction://hlinksldjump"/>
          </p:cNvPr>
          <p:cNvSpPr/>
          <p:nvPr/>
        </p:nvSpPr>
        <p:spPr>
          <a:xfrm>
            <a:off x="-2796" y="3333055"/>
            <a:ext cx="2252100" cy="1202700"/>
          </a:xfrm>
          <a:prstGeom prst="rect">
            <a:avLst/>
          </a:prstGeom>
          <a:solidFill>
            <a:schemeClr val="lt1"/>
          </a:solidFill>
          <a:ln>
            <a:noFill/>
          </a:ln>
          <a:effectLst>
            <a:outerShdw blurRad="257175" dist="9525" dir="19560000" algn="bl" rotWithShape="0">
              <a:srgbClr val="80296F">
                <a:alpha val="1333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20">
            <a:hlinkClick r:id="rId7" action="ppaction://hlinksldjump"/>
          </p:cNvPr>
          <p:cNvSpPr/>
          <p:nvPr/>
        </p:nvSpPr>
        <p:spPr>
          <a:xfrm>
            <a:off x="2293684" y="3333067"/>
            <a:ext cx="2252100" cy="1469400"/>
          </a:xfrm>
          <a:prstGeom prst="rect">
            <a:avLst/>
          </a:prstGeom>
          <a:solidFill>
            <a:schemeClr val="lt1"/>
          </a:solidFill>
          <a:ln>
            <a:noFill/>
          </a:ln>
          <a:effectLst>
            <a:outerShdw blurRad="257175" dist="9525" dir="19560000" algn="bl" rotWithShape="0">
              <a:srgbClr val="80296F">
                <a:alpha val="1333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20"/>
          <p:cNvSpPr/>
          <p:nvPr/>
        </p:nvSpPr>
        <p:spPr>
          <a:xfrm>
            <a:off x="4590222" y="3333067"/>
            <a:ext cx="2252100" cy="1315200"/>
          </a:xfrm>
          <a:prstGeom prst="rect">
            <a:avLst/>
          </a:prstGeom>
          <a:solidFill>
            <a:schemeClr val="lt1"/>
          </a:solidFill>
          <a:ln>
            <a:noFill/>
          </a:ln>
          <a:effectLst>
            <a:outerShdw blurRad="257175" dist="9525" dir="19560000" algn="bl" rotWithShape="0">
              <a:srgbClr val="80296F">
                <a:alpha val="1333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20"/>
          <p:cNvSpPr/>
          <p:nvPr/>
        </p:nvSpPr>
        <p:spPr>
          <a:xfrm>
            <a:off x="6902504" y="3333067"/>
            <a:ext cx="2252100" cy="1315200"/>
          </a:xfrm>
          <a:prstGeom prst="rect">
            <a:avLst/>
          </a:prstGeom>
          <a:solidFill>
            <a:schemeClr val="lt1"/>
          </a:solidFill>
          <a:ln>
            <a:noFill/>
          </a:ln>
          <a:effectLst>
            <a:outerShdw blurRad="257175" dist="9525" dir="19560000" algn="bl" rotWithShape="0">
              <a:srgbClr val="80296F">
                <a:alpha val="1333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9" name="Google Shape;99;p20">
            <a:hlinkClick r:id="rId6" action="ppaction://hlinksldjump"/>
          </p:cNvPr>
          <p:cNvPicPr preferRelativeResize="0"/>
          <p:nvPr/>
        </p:nvPicPr>
        <p:blipFill rotWithShape="1">
          <a:blip r:embed="rId8">
            <a:alphaModFix/>
          </a:blip>
          <a:srcRect/>
          <a:stretch/>
        </p:blipFill>
        <p:spPr>
          <a:xfrm>
            <a:off x="664898" y="3516853"/>
            <a:ext cx="879805" cy="871219"/>
          </a:xfrm>
          <a:prstGeom prst="rect">
            <a:avLst/>
          </a:prstGeom>
          <a:noFill/>
          <a:ln>
            <a:noFill/>
          </a:ln>
        </p:spPr>
      </p:pic>
      <p:pic>
        <p:nvPicPr>
          <p:cNvPr id="100" name="Google Shape;100;p20">
            <a:hlinkClick r:id="rId7" action="ppaction://hlinksldjump"/>
          </p:cNvPr>
          <p:cNvPicPr preferRelativeResize="0"/>
          <p:nvPr/>
        </p:nvPicPr>
        <p:blipFill rotWithShape="1">
          <a:blip r:embed="rId9">
            <a:alphaModFix/>
          </a:blip>
          <a:srcRect/>
          <a:stretch/>
        </p:blipFill>
        <p:spPr>
          <a:xfrm>
            <a:off x="2904675" y="3387629"/>
            <a:ext cx="1013239" cy="1003379"/>
          </a:xfrm>
          <a:prstGeom prst="rect">
            <a:avLst/>
          </a:prstGeom>
          <a:noFill/>
          <a:ln>
            <a:noFill/>
          </a:ln>
        </p:spPr>
      </p:pic>
      <p:pic>
        <p:nvPicPr>
          <p:cNvPr id="101" name="Google Shape;101;p20"/>
          <p:cNvPicPr preferRelativeResize="0"/>
          <p:nvPr/>
        </p:nvPicPr>
        <p:blipFill rotWithShape="1">
          <a:blip r:embed="rId10">
            <a:alphaModFix/>
          </a:blip>
          <a:srcRect/>
          <a:stretch/>
        </p:blipFill>
        <p:spPr>
          <a:xfrm>
            <a:off x="5418217" y="3515366"/>
            <a:ext cx="808613" cy="800767"/>
          </a:xfrm>
          <a:prstGeom prst="rect">
            <a:avLst/>
          </a:prstGeom>
          <a:noFill/>
          <a:ln>
            <a:noFill/>
          </a:ln>
        </p:spPr>
      </p:pic>
      <p:pic>
        <p:nvPicPr>
          <p:cNvPr id="102" name="Google Shape;102;p20"/>
          <p:cNvPicPr preferRelativeResize="0"/>
          <p:nvPr/>
        </p:nvPicPr>
        <p:blipFill rotWithShape="1">
          <a:blip r:embed="rId11">
            <a:alphaModFix/>
          </a:blip>
          <a:srcRect t="-4833"/>
          <a:stretch/>
        </p:blipFill>
        <p:spPr>
          <a:xfrm>
            <a:off x="7588596" y="3498800"/>
            <a:ext cx="879805" cy="871222"/>
          </a:xfrm>
          <a:prstGeom prst="rect">
            <a:avLst/>
          </a:prstGeom>
          <a:noFill/>
          <a:ln>
            <a:noFill/>
          </a:ln>
        </p:spPr>
      </p:pic>
      <p:sp>
        <p:nvSpPr>
          <p:cNvPr id="103" name="Google Shape;103;p20">
            <a:hlinkClick r:id="rId6" action="ppaction://hlinksldjump"/>
          </p:cNvPr>
          <p:cNvSpPr/>
          <p:nvPr/>
        </p:nvSpPr>
        <p:spPr>
          <a:xfrm>
            <a:off x="-18600" y="4501458"/>
            <a:ext cx="2268000" cy="393600"/>
          </a:xfrm>
          <a:prstGeom prst="rect">
            <a:avLst/>
          </a:prstGeom>
          <a:solidFill>
            <a:srgbClr val="EEDD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20"/>
          <p:cNvSpPr txBox="1"/>
          <p:nvPr/>
        </p:nvSpPr>
        <p:spPr>
          <a:xfrm>
            <a:off x="286395" y="4672732"/>
            <a:ext cx="1636800" cy="204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200" b="1" i="0" u="none" strike="noStrike" cap="none">
                <a:solidFill>
                  <a:srgbClr val="976A98"/>
                </a:solidFill>
                <a:latin typeface="Comfortaa"/>
                <a:ea typeface="Comfortaa"/>
                <a:cs typeface="Comfortaa"/>
                <a:sym typeface="Comfortaa"/>
              </a:rPr>
              <a:t>Messaggi chiave</a:t>
            </a:r>
            <a:endParaRPr sz="1200" b="1" i="0" u="none" strike="noStrike" cap="none">
              <a:solidFill>
                <a:srgbClr val="976A98"/>
              </a:solidFill>
              <a:latin typeface="Comfortaa"/>
              <a:ea typeface="Comfortaa"/>
              <a:cs typeface="Comfortaa"/>
              <a:sym typeface="Comfortaa"/>
            </a:endParaRPr>
          </a:p>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976A98"/>
              </a:solidFill>
              <a:latin typeface="Arial"/>
              <a:ea typeface="Arial"/>
              <a:cs typeface="Arial"/>
              <a:sym typeface="Arial"/>
            </a:endParaRPr>
          </a:p>
        </p:txBody>
      </p:sp>
      <p:sp>
        <p:nvSpPr>
          <p:cNvPr id="105" name="Google Shape;105;p20"/>
          <p:cNvSpPr/>
          <p:nvPr/>
        </p:nvSpPr>
        <p:spPr>
          <a:xfrm>
            <a:off x="2285833" y="4501458"/>
            <a:ext cx="2268000" cy="393600"/>
          </a:xfrm>
          <a:prstGeom prst="rect">
            <a:avLst/>
          </a:prstGeom>
          <a:solidFill>
            <a:srgbClr val="EEDD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20"/>
          <p:cNvSpPr txBox="1"/>
          <p:nvPr/>
        </p:nvSpPr>
        <p:spPr>
          <a:xfrm>
            <a:off x="2293684" y="4563857"/>
            <a:ext cx="2252100" cy="268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976A98"/>
                </a:solidFill>
                <a:latin typeface="Comfortaa"/>
                <a:ea typeface="Comfortaa"/>
                <a:cs typeface="Comfortaa"/>
                <a:sym typeface="Comfortaa"/>
              </a:rPr>
              <a:t>Background &amp; methods</a:t>
            </a:r>
            <a:endParaRPr sz="600" b="1" i="0" u="none" strike="noStrike" cap="none">
              <a:solidFill>
                <a:srgbClr val="976A98"/>
              </a:solidFill>
              <a:latin typeface="Comfortaa"/>
              <a:ea typeface="Comfortaa"/>
              <a:cs typeface="Comfortaa"/>
              <a:sym typeface="Comfortaa"/>
            </a:endParaRPr>
          </a:p>
        </p:txBody>
      </p:sp>
      <p:sp>
        <p:nvSpPr>
          <p:cNvPr id="107" name="Google Shape;107;p20"/>
          <p:cNvSpPr/>
          <p:nvPr/>
        </p:nvSpPr>
        <p:spPr>
          <a:xfrm>
            <a:off x="4590215" y="4501458"/>
            <a:ext cx="2268000" cy="393600"/>
          </a:xfrm>
          <a:prstGeom prst="rect">
            <a:avLst/>
          </a:prstGeom>
          <a:solidFill>
            <a:srgbClr val="EEDD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20"/>
          <p:cNvSpPr txBox="1"/>
          <p:nvPr/>
        </p:nvSpPr>
        <p:spPr>
          <a:xfrm>
            <a:off x="4598067" y="4563857"/>
            <a:ext cx="2252100" cy="268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976A98"/>
                </a:solidFill>
                <a:latin typeface="Comfortaa"/>
                <a:ea typeface="Comfortaa"/>
                <a:cs typeface="Comfortaa"/>
                <a:sym typeface="Comfortaa"/>
              </a:rPr>
              <a:t>Results</a:t>
            </a:r>
            <a:endParaRPr sz="600" b="1" i="0" u="none" strike="noStrike" cap="none">
              <a:solidFill>
                <a:srgbClr val="976A98"/>
              </a:solidFill>
              <a:latin typeface="Comfortaa"/>
              <a:ea typeface="Comfortaa"/>
              <a:cs typeface="Comfortaa"/>
              <a:sym typeface="Comfortaa"/>
            </a:endParaRPr>
          </a:p>
        </p:txBody>
      </p:sp>
      <p:sp>
        <p:nvSpPr>
          <p:cNvPr id="109" name="Google Shape;109;p20"/>
          <p:cNvSpPr/>
          <p:nvPr/>
        </p:nvSpPr>
        <p:spPr>
          <a:xfrm>
            <a:off x="6894598" y="4501458"/>
            <a:ext cx="2268000" cy="393600"/>
          </a:xfrm>
          <a:prstGeom prst="rect">
            <a:avLst/>
          </a:prstGeom>
          <a:solidFill>
            <a:srgbClr val="EEDD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20"/>
          <p:cNvSpPr txBox="1"/>
          <p:nvPr/>
        </p:nvSpPr>
        <p:spPr>
          <a:xfrm>
            <a:off x="6902449" y="4563857"/>
            <a:ext cx="2252100" cy="268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976A98"/>
                </a:solidFill>
                <a:latin typeface="Comfortaa"/>
                <a:ea typeface="Comfortaa"/>
                <a:cs typeface="Comfortaa"/>
                <a:sym typeface="Comfortaa"/>
              </a:rPr>
              <a:t>Conclusions</a:t>
            </a:r>
            <a:endParaRPr sz="600" b="1" i="0" u="none" strike="noStrike" cap="none">
              <a:solidFill>
                <a:srgbClr val="976A98"/>
              </a:solidFill>
              <a:latin typeface="Comfortaa"/>
              <a:ea typeface="Comfortaa"/>
              <a:cs typeface="Comfortaa"/>
              <a:sym typeface="Comfortaa"/>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00000"/>
              </a:lnSpc>
              <a:spcBef>
                <a:spcPts val="750"/>
              </a:spcBef>
              <a:spcAft>
                <a:spcPts val="0"/>
              </a:spcAft>
              <a:buClr>
                <a:srgbClr val="0376AF"/>
              </a:buClr>
              <a:buSzPts val="2000"/>
              <a:buFont typeface="Noto Sans Symbols"/>
              <a:buChar char="▪"/>
              <a:defRPr sz="2000" b="0" i="0" u="none" strike="noStrike" cap="none">
                <a:solidFill>
                  <a:schemeClr val="dk1"/>
                </a:solidFill>
                <a:latin typeface="Arial"/>
                <a:ea typeface="Arial"/>
                <a:cs typeface="Arial"/>
                <a:sym typeface="Arial"/>
              </a:defRPr>
            </a:lvl1pPr>
            <a:lvl2pPr marL="914400" marR="0" lvl="1" indent="-336550" algn="l" rtl="0">
              <a:lnSpc>
                <a:spcPct val="100000"/>
              </a:lnSpc>
              <a:spcBef>
                <a:spcPts val="375"/>
              </a:spcBef>
              <a:spcAft>
                <a:spcPts val="0"/>
              </a:spcAft>
              <a:buClr>
                <a:srgbClr val="0376AF"/>
              </a:buClr>
              <a:buSzPts val="1700"/>
              <a:buFont typeface="Noto Sans Symbols"/>
              <a:buChar char="▪"/>
              <a:defRPr sz="1700" b="0" i="0" u="none" strike="noStrike" cap="none">
                <a:solidFill>
                  <a:schemeClr val="dk1"/>
                </a:solidFill>
                <a:latin typeface="Arial"/>
                <a:ea typeface="Arial"/>
                <a:cs typeface="Arial"/>
                <a:sym typeface="Arial"/>
              </a:defRPr>
            </a:lvl2pPr>
            <a:lvl3pPr marL="1371600" marR="0" lvl="2" indent="-317500" algn="l" rtl="0">
              <a:lnSpc>
                <a:spcPct val="100000"/>
              </a:lnSpc>
              <a:spcBef>
                <a:spcPts val="375"/>
              </a:spcBef>
              <a:spcAft>
                <a:spcPts val="0"/>
              </a:spcAft>
              <a:buClr>
                <a:srgbClr val="0376AF"/>
              </a:buClr>
              <a:buSzPts val="1400"/>
              <a:buFont typeface="Noto Sans Symbols"/>
              <a:buChar char="▪"/>
              <a:defRPr sz="14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1" name="Google Shape;11;p12"/>
          <p:cNvSpPr txBox="1">
            <a:spLocks noGrp="1"/>
          </p:cNvSpPr>
          <p:nvPr>
            <p:ph type="title"/>
          </p:nvPr>
        </p:nvSpPr>
        <p:spPr>
          <a:xfrm>
            <a:off x="628650" y="510776"/>
            <a:ext cx="7886700" cy="757239"/>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
          <p:cNvSpPr txBox="1">
            <a:spLocks noGrp="1"/>
          </p:cNvSpPr>
          <p:nvPr>
            <p:ph type="subTitle" idx="1"/>
          </p:nvPr>
        </p:nvSpPr>
        <p:spPr>
          <a:xfrm>
            <a:off x="487028" y="1126067"/>
            <a:ext cx="8160000" cy="111902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200"/>
              <a:buNone/>
            </a:pPr>
            <a:r>
              <a:rPr lang="en-US" sz="2200" b="1" dirty="0"/>
              <a:t>AI-based selection of individuals for supplemental MRI in population-based breast cancer screening: the</a:t>
            </a:r>
            <a:br>
              <a:rPr lang="en-US" sz="2200" b="1" dirty="0"/>
            </a:br>
            <a:r>
              <a:rPr lang="en-US" sz="2200" b="1" dirty="0"/>
              <a:t>randomized </a:t>
            </a:r>
            <a:r>
              <a:rPr lang="en-US" sz="2200" b="1" dirty="0" err="1"/>
              <a:t>ScreenTrustMRI</a:t>
            </a:r>
            <a:r>
              <a:rPr lang="en-US" sz="2200" b="1" dirty="0"/>
              <a:t> trial</a:t>
            </a:r>
            <a:endParaRPr sz="2200" b="1" dirty="0"/>
          </a:p>
        </p:txBody>
      </p:sp>
      <p:sp>
        <p:nvSpPr>
          <p:cNvPr id="120" name="Google Shape;120;p2"/>
          <p:cNvSpPr/>
          <p:nvPr/>
        </p:nvSpPr>
        <p:spPr>
          <a:xfrm>
            <a:off x="487004" y="2245091"/>
            <a:ext cx="8160000" cy="4924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u="none" strike="noStrike" cap="none" dirty="0">
                <a:solidFill>
                  <a:schemeClr val="dk1"/>
                </a:solidFill>
                <a:latin typeface="Calibri"/>
                <a:ea typeface="Calibri"/>
                <a:cs typeface="Calibri"/>
                <a:sym typeface="Calibri"/>
              </a:rPr>
              <a:t>Salim M, Liu Y, </a:t>
            </a:r>
            <a:r>
              <a:rPr lang="en-US" sz="1400" b="0" i="0" u="none" strike="noStrike" cap="none" dirty="0" err="1">
                <a:solidFill>
                  <a:schemeClr val="dk1"/>
                </a:solidFill>
                <a:latin typeface="Calibri"/>
                <a:ea typeface="Calibri"/>
                <a:cs typeface="Calibri"/>
                <a:sym typeface="Calibri"/>
              </a:rPr>
              <a:t>Sorkhei</a:t>
            </a:r>
            <a:r>
              <a:rPr lang="en-US" sz="1400" b="0" i="0" u="none" strike="noStrike" cap="none" dirty="0">
                <a:solidFill>
                  <a:schemeClr val="dk1"/>
                </a:solidFill>
                <a:latin typeface="Calibri"/>
                <a:ea typeface="Calibri"/>
                <a:cs typeface="Calibri"/>
                <a:sym typeface="Calibri"/>
              </a:rPr>
              <a:t> M, et al.</a:t>
            </a: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Nat Med 2024 Jul 8. </a:t>
            </a:r>
            <a:r>
              <a:rPr lang="en-US" sz="1200" b="0" i="0" u="none" strike="noStrike" cap="none" dirty="0" err="1">
                <a:solidFill>
                  <a:schemeClr val="dk1"/>
                </a:solidFill>
                <a:latin typeface="Calibri"/>
                <a:ea typeface="Calibri"/>
                <a:cs typeface="Calibri"/>
                <a:sym typeface="Calibri"/>
              </a:rPr>
              <a:t>Epub</a:t>
            </a:r>
            <a:r>
              <a:rPr lang="en-US" sz="1200" b="0" i="0" u="none" strike="noStrike" cap="none" dirty="0">
                <a:solidFill>
                  <a:schemeClr val="dk1"/>
                </a:solidFill>
                <a:latin typeface="Calibri"/>
                <a:ea typeface="Calibri"/>
                <a:cs typeface="Calibri"/>
                <a:sym typeface="Calibri"/>
              </a:rPr>
              <a:t> ahead of print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3"/>
          <p:cNvSpPr txBox="1">
            <a:spLocks noGrp="1"/>
          </p:cNvSpPr>
          <p:nvPr>
            <p:ph type="body" idx="1"/>
          </p:nvPr>
        </p:nvSpPr>
        <p:spPr>
          <a:xfrm>
            <a:off x="1838738" y="1155570"/>
            <a:ext cx="6886518" cy="3670430"/>
          </a:xfrm>
          <a:prstGeom prst="rect">
            <a:avLst/>
          </a:prstGeom>
          <a:noFill/>
          <a:ln>
            <a:noFill/>
          </a:ln>
        </p:spPr>
        <p:txBody>
          <a:bodyPr spcFirstLastPara="1" wrap="square" lIns="91425" tIns="45700" rIns="91425" bIns="45700" anchor="t" anchorCtr="0">
            <a:noAutofit/>
          </a:bodyPr>
          <a:lstStyle/>
          <a:p>
            <a:pPr marL="285750" indent="-285750">
              <a:spcBef>
                <a:spcPts val="0"/>
              </a:spcBef>
              <a:spcAft>
                <a:spcPts val="600"/>
              </a:spcAft>
              <a:buSzPct val="100000"/>
            </a:pPr>
            <a:r>
              <a:rPr lang="it-IT" sz="1600" dirty="0"/>
              <a:t>L’uso della risonanza magnetica (RM) come integrazione alla mammografia di screening per ridurre l’incidenza di tumori intervallo è attualmente limitato dalla scarsa disponibilità di personale qualificato, dai costi delle attrezzature e dalle incertezze circa la costo-efficacia di questo approccio.</a:t>
            </a:r>
          </a:p>
          <a:p>
            <a:pPr marL="285750" indent="-285750">
              <a:spcBef>
                <a:spcPts val="0"/>
              </a:spcBef>
              <a:spcAft>
                <a:spcPts val="600"/>
              </a:spcAft>
              <a:buSzPct val="100000"/>
            </a:pPr>
            <a:r>
              <a:rPr lang="it-IT" sz="1600" dirty="0" err="1"/>
              <a:t>ScreenTrustMRI</a:t>
            </a:r>
            <a:r>
              <a:rPr lang="it-IT" sz="1600" dirty="0"/>
              <a:t> è uno studio clinico prospettico che è stato disegnato per valutare la capacità di un innovativo strumento di intelligenza artificiale (</a:t>
            </a:r>
            <a:r>
              <a:rPr lang="it-IT" sz="1600" dirty="0" err="1"/>
              <a:t>AISmartDensity</a:t>
            </a:r>
            <a:r>
              <a:rPr lang="it-IT" sz="1600" dirty="0"/>
              <a:t>) di identificare correttamente le donne che potrebbero beneficiare di uno screening RM supplementare. Soggetti con punteggio mammografico “molto alto” secondo </a:t>
            </a:r>
            <a:r>
              <a:rPr lang="it-IT" sz="1600" dirty="0" err="1"/>
              <a:t>AISmartDensity</a:t>
            </a:r>
            <a:r>
              <a:rPr lang="it-IT" sz="1600" dirty="0"/>
              <a:t> sono stati randomizzati a RM o follow-up di routine. L’endpoint primario dello studio era l’incidenza di tumore avanzato a 27 mesi dallo screening iniziale; in questa sede, si presentano i risultati relativi all’endpoint secondario del tasso di rilevazione di lesioni tumorali associato alla RM.</a:t>
            </a:r>
          </a:p>
        </p:txBody>
      </p:sp>
      <p:sp>
        <p:nvSpPr>
          <p:cNvPr id="126" name="Google Shape;126;p3"/>
          <p:cNvSpPr txBox="1">
            <a:spLocks noGrp="1"/>
          </p:cNvSpPr>
          <p:nvPr>
            <p:ph type="title"/>
          </p:nvPr>
        </p:nvSpPr>
        <p:spPr>
          <a:xfrm>
            <a:off x="1838738" y="510776"/>
            <a:ext cx="6676612" cy="75723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Calibri"/>
              <a:buNone/>
            </a:pPr>
            <a:r>
              <a:rPr lang="en-US" dirty="0"/>
              <a:t>MESSAGGI CHIAVE | 1</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3"/>
          <p:cNvSpPr txBox="1">
            <a:spLocks noGrp="1"/>
          </p:cNvSpPr>
          <p:nvPr>
            <p:ph type="body" idx="1"/>
          </p:nvPr>
        </p:nvSpPr>
        <p:spPr>
          <a:xfrm>
            <a:off x="1838738" y="1155570"/>
            <a:ext cx="6886518" cy="3560363"/>
          </a:xfrm>
          <a:prstGeom prst="rect">
            <a:avLst/>
          </a:prstGeom>
          <a:noFill/>
          <a:ln>
            <a:noFill/>
          </a:ln>
        </p:spPr>
        <p:txBody>
          <a:bodyPr spcFirstLastPara="1" wrap="square" lIns="91425" tIns="45700" rIns="91425" bIns="45700" anchor="t" anchorCtr="0">
            <a:normAutofit lnSpcReduction="10000"/>
          </a:bodyPr>
          <a:lstStyle/>
          <a:p>
            <a:pPr marL="285750" indent="-285750">
              <a:spcBef>
                <a:spcPts val="0"/>
              </a:spcBef>
              <a:spcAft>
                <a:spcPts val="600"/>
              </a:spcAft>
              <a:buSzPct val="100000"/>
            </a:pPr>
            <a:r>
              <a:rPr lang="it-IT" sz="1800" dirty="0"/>
              <a:t>Nel periodo aprile 2021 - aprile 2023, sono state arruolate e randomizzate 1315 donne (su un totale di 88.844 soggetti sottoposti a screening e 4103 soggetti eleggibili in base al punteggio AI). Il tasso diagnostico è risultato pari a 64,4 tumori per 1000 RM eseguite, con un potere predittivo positivo del 38% per le donne richiamate dopo la RM e del 50,7% per quelle sottoposte a biopsia. La maggior parte delle lesioni individuate era invasiva e l’11% multifocale all’esame istopatologico, a suggerire la tempestività della diagnosi.</a:t>
            </a:r>
          </a:p>
          <a:p>
            <a:pPr marL="285750" indent="-285750">
              <a:spcBef>
                <a:spcPts val="0"/>
              </a:spcBef>
              <a:spcAft>
                <a:spcPts val="600"/>
              </a:spcAft>
              <a:buSzPct val="100000"/>
            </a:pPr>
            <a:r>
              <a:rPr lang="it-IT" sz="1800" dirty="0"/>
              <a:t>A giudizio degli autori, l’adozione di questa strategia – considerato l’elevato tasso diagnostico – potrebbe portare a una considerevole riduzione del costo per anno di vita aggiustato per la qualità rispetto all’approccio più tradizionale di screening supplementare basato sulla densità mammografica.</a:t>
            </a:r>
          </a:p>
        </p:txBody>
      </p:sp>
      <p:sp>
        <p:nvSpPr>
          <p:cNvPr id="126" name="Google Shape;126;p3"/>
          <p:cNvSpPr txBox="1">
            <a:spLocks noGrp="1"/>
          </p:cNvSpPr>
          <p:nvPr>
            <p:ph type="title"/>
          </p:nvPr>
        </p:nvSpPr>
        <p:spPr>
          <a:xfrm>
            <a:off x="1838738" y="510776"/>
            <a:ext cx="6676612" cy="75723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Calibri"/>
              <a:buNone/>
            </a:pPr>
            <a:r>
              <a:rPr lang="en-US" dirty="0"/>
              <a:t>MESSAGGI CHIAVE | 2</a:t>
            </a:r>
            <a:endParaRPr dirty="0"/>
          </a:p>
        </p:txBody>
      </p:sp>
    </p:spTree>
    <p:extLst>
      <p:ext uri="{BB962C8B-B14F-4D97-AF65-F5344CB8AC3E}">
        <p14:creationId xmlns:p14="http://schemas.microsoft.com/office/powerpoint/2010/main" val="4050020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4"/>
          <p:cNvSpPr txBox="1">
            <a:spLocks noGrp="1"/>
          </p:cNvSpPr>
          <p:nvPr>
            <p:ph type="body" idx="1"/>
          </p:nvPr>
        </p:nvSpPr>
        <p:spPr>
          <a:xfrm>
            <a:off x="1838738" y="1369218"/>
            <a:ext cx="6676611" cy="3263505"/>
          </a:xfrm>
        </p:spPr>
        <p:txBody>
          <a:bodyPr spcFirstLastPara="1" wrap="square" lIns="91425" tIns="45700" rIns="91425" bIns="45700" anchor="t" anchorCtr="0">
            <a:normAutofit fontScale="92500" lnSpcReduction="20000"/>
          </a:bodyPr>
          <a:lstStyle/>
          <a:p>
            <a:pPr lvl="0">
              <a:lnSpc>
                <a:spcPct val="110000"/>
              </a:lnSpc>
            </a:pPr>
            <a:r>
              <a:rPr lang="en-US" dirty="0"/>
              <a:t>Screening mammography reduces breast cancer mortality, but studies analyzing interval cancers diagnosed after negative screens have shown that many cancers are missed. Supplemental screening using magnetic resonance imaging (MRI) can reduce the number of missed cancers.</a:t>
            </a:r>
          </a:p>
          <a:p>
            <a:pPr lvl="0">
              <a:lnSpc>
                <a:spcPct val="110000"/>
              </a:lnSpc>
            </a:pPr>
            <a:r>
              <a:rPr lang="en-US" dirty="0"/>
              <a:t>However, as qualified MRI staff are lacking, the equipment is expensive to purchase and cost-effectiveness for screening may not be convincing, the utilization of MRI is currently limited.</a:t>
            </a:r>
          </a:p>
          <a:p>
            <a:pPr lvl="0">
              <a:lnSpc>
                <a:spcPct val="110000"/>
              </a:lnSpc>
            </a:pPr>
            <a:r>
              <a:rPr lang="en-US" dirty="0"/>
              <a:t>An effective method for triaging individuals to supplemental MRI screening is therefore needed.</a:t>
            </a:r>
          </a:p>
        </p:txBody>
      </p:sp>
      <p:sp>
        <p:nvSpPr>
          <p:cNvPr id="133" name="Google Shape;133;p4"/>
          <p:cNvSpPr txBox="1">
            <a:spLocks noGrp="1"/>
          </p:cNvSpPr>
          <p:nvPr>
            <p:ph type="title"/>
          </p:nvPr>
        </p:nvSpPr>
        <p:spPr>
          <a:xfrm>
            <a:off x="1838738" y="510776"/>
            <a:ext cx="6676612" cy="757239"/>
          </a:xfrm>
        </p:spPr>
        <p:txBody>
          <a:bodyPr spcFirstLastPara="1" wrap="square" lIns="91425" tIns="45700" rIns="91425" bIns="45700" anchor="ctr" anchorCtr="0">
            <a:normAutofit/>
          </a:bodyPr>
          <a:lstStyle/>
          <a:p>
            <a:pPr lvl="0"/>
            <a:r>
              <a:rPr lang="en-US" dirty="0"/>
              <a:t>BACKGROUND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6"/>
          <p:cNvSpPr txBox="1">
            <a:spLocks noGrp="1"/>
          </p:cNvSpPr>
          <p:nvPr>
            <p:ph type="body" idx="1"/>
          </p:nvPr>
        </p:nvSpPr>
        <p:spPr>
          <a:xfrm>
            <a:off x="1838738" y="1369218"/>
            <a:ext cx="6676611" cy="3405982"/>
          </a:xfrm>
        </p:spPr>
        <p:txBody>
          <a:bodyPr spcFirstLastPara="1" wrap="square" lIns="91425" tIns="45700" rIns="91425" bIns="45700" anchor="t" anchorCtr="0">
            <a:noAutofit/>
          </a:bodyPr>
          <a:lstStyle/>
          <a:p>
            <a:pPr marL="342900" indent="-342900">
              <a:spcBef>
                <a:spcPts val="0"/>
              </a:spcBef>
              <a:spcAft>
                <a:spcPts val="600"/>
              </a:spcAft>
              <a:buSzPct val="100000"/>
            </a:pPr>
            <a:r>
              <a:rPr lang="en-US" sz="1500" dirty="0"/>
              <a:t>We conducted a randomized clinical trial, </a:t>
            </a:r>
            <a:r>
              <a:rPr lang="en-US" sz="1500" dirty="0" err="1"/>
              <a:t>ScreenTrustMRI</a:t>
            </a:r>
            <a:r>
              <a:rPr lang="en-US" sz="1500" dirty="0"/>
              <a:t>, using a recently developed artificial intelligence (AI) tool to score each mammogram.</a:t>
            </a:r>
          </a:p>
          <a:p>
            <a:pPr marL="342900" indent="-342900">
              <a:spcBef>
                <a:spcPts val="0"/>
              </a:spcBef>
              <a:spcAft>
                <a:spcPts val="600"/>
              </a:spcAft>
              <a:buSzPct val="100000"/>
            </a:pPr>
            <a:r>
              <a:rPr lang="en-US" sz="1500" dirty="0"/>
              <a:t>We offered trial participation to individuals with a negative screening mammogram and a high AI score (top 6.9%).</a:t>
            </a:r>
          </a:p>
          <a:p>
            <a:pPr marL="342900" indent="-342900">
              <a:spcBef>
                <a:spcPts val="0"/>
              </a:spcBef>
              <a:spcAft>
                <a:spcPts val="600"/>
              </a:spcAft>
              <a:buSzPct val="100000"/>
            </a:pPr>
            <a:r>
              <a:rPr lang="en-US" sz="1500" dirty="0"/>
              <a:t>Upon agreeing to participate, individuals were assigned randomly to one of two groups: those receiving supplemental MRI and those not receiving MRI.</a:t>
            </a:r>
          </a:p>
          <a:p>
            <a:pPr marL="342900" indent="-342900">
              <a:spcBef>
                <a:spcPts val="0"/>
              </a:spcBef>
              <a:spcAft>
                <a:spcPts val="600"/>
              </a:spcAft>
              <a:buSzPct val="100000"/>
            </a:pPr>
            <a:r>
              <a:rPr lang="en-US" sz="1500" dirty="0"/>
              <a:t>The primary endpoint of </a:t>
            </a:r>
            <a:r>
              <a:rPr lang="en-US" sz="1500" dirty="0" err="1"/>
              <a:t>ScreenTrustMRI</a:t>
            </a:r>
            <a:r>
              <a:rPr lang="en-US" sz="1500" dirty="0"/>
              <a:t> is advanced breast cancer defined as either interval cancer, invasive component larger than 15 mm or lymph node positive cancer, based on a 27-month follow-up time from the initial screening.</a:t>
            </a:r>
          </a:p>
          <a:p>
            <a:pPr marL="342900" indent="-342900">
              <a:spcBef>
                <a:spcPts val="0"/>
              </a:spcBef>
              <a:spcAft>
                <a:spcPts val="600"/>
              </a:spcAft>
              <a:buSzPct val="100000"/>
            </a:pPr>
            <a:r>
              <a:rPr lang="en-US" sz="1500" dirty="0"/>
              <a:t>Secondary endpoints, prespecified in the study protocol to be reported before the primary outcome, include cancer detected by supplemental MRI, which is the focus of the current paper.</a:t>
            </a:r>
          </a:p>
        </p:txBody>
      </p:sp>
      <p:sp>
        <p:nvSpPr>
          <p:cNvPr id="145" name="Google Shape;145;p6"/>
          <p:cNvSpPr txBox="1">
            <a:spLocks noGrp="1"/>
          </p:cNvSpPr>
          <p:nvPr>
            <p:ph type="title"/>
          </p:nvPr>
        </p:nvSpPr>
        <p:spPr>
          <a:xfrm>
            <a:off x="1838738" y="510776"/>
            <a:ext cx="6676612" cy="757239"/>
          </a:xfrm>
        </p:spPr>
        <p:txBody>
          <a:bodyPr spcFirstLastPara="1" wrap="square" lIns="91425" tIns="45700" rIns="91425" bIns="45700" anchor="ctr" anchorCtr="0">
            <a:normAutofit/>
          </a:bodyPr>
          <a:lstStyle/>
          <a:p>
            <a:pPr marL="0" lvl="0" indent="0" rtl="0">
              <a:spcBef>
                <a:spcPts val="0"/>
              </a:spcBef>
              <a:spcAft>
                <a:spcPts val="0"/>
              </a:spcAft>
              <a:buClr>
                <a:schemeClr val="dk1"/>
              </a:buClr>
              <a:buSzPts val="2400"/>
              <a:buFont typeface="Calibri"/>
              <a:buNone/>
            </a:pPr>
            <a:r>
              <a:rPr lang="en-US" dirty="0"/>
              <a:t>METHODS</a:t>
            </a:r>
            <a:endParaRPr lang="it-IT"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7"/>
          <p:cNvSpPr txBox="1">
            <a:spLocks noGrp="1"/>
          </p:cNvSpPr>
          <p:nvPr>
            <p:ph type="body" idx="1"/>
          </p:nvPr>
        </p:nvSpPr>
        <p:spPr>
          <a:xfrm>
            <a:off x="1838738" y="1369218"/>
            <a:ext cx="6864995" cy="3263505"/>
          </a:xfrm>
          <a:prstGeom prst="rect">
            <a:avLst/>
          </a:prstGeom>
          <a:noFill/>
          <a:ln>
            <a:noFill/>
          </a:ln>
        </p:spPr>
        <p:txBody>
          <a:bodyPr spcFirstLastPara="1" wrap="square" lIns="91425" tIns="45700" rIns="91425" bIns="45700" anchor="t" anchorCtr="0">
            <a:normAutofit/>
          </a:bodyPr>
          <a:lstStyle/>
          <a:p>
            <a:pPr marL="285750" indent="-285750">
              <a:spcBef>
                <a:spcPts val="0"/>
              </a:spcBef>
              <a:spcAft>
                <a:spcPts val="600"/>
              </a:spcAft>
              <a:buSzPct val="100000"/>
            </a:pPr>
            <a:r>
              <a:rPr lang="en-US" sz="1800" dirty="0">
                <a:latin typeface="Calibri"/>
                <a:ea typeface="Calibri"/>
                <a:cs typeface="Calibri"/>
                <a:sym typeface="Calibri"/>
              </a:rPr>
              <a:t>Compared with traditional breast density measures used in a previous clinical trial, the current AI method was nearly four times more efficient in terms of cancers detected per 1,000 MRI examinations (64 versus 16.5).</a:t>
            </a:r>
          </a:p>
          <a:p>
            <a:pPr marL="285750" indent="-285750">
              <a:spcBef>
                <a:spcPts val="0"/>
              </a:spcBef>
              <a:spcAft>
                <a:spcPts val="600"/>
              </a:spcAft>
              <a:buSzPct val="100000"/>
            </a:pPr>
            <a:r>
              <a:rPr lang="en-US" sz="1800" dirty="0">
                <a:latin typeface="Calibri"/>
                <a:ea typeface="Calibri"/>
                <a:cs typeface="Calibri"/>
                <a:sym typeface="Calibri"/>
              </a:rPr>
              <a:t>Most additional cancers detected were invasive and several were multifocal, suggesting that their detection was timely.</a:t>
            </a:r>
          </a:p>
        </p:txBody>
      </p:sp>
      <p:sp>
        <p:nvSpPr>
          <p:cNvPr id="151" name="Google Shape;151;p7"/>
          <p:cNvSpPr txBox="1">
            <a:spLocks noGrp="1"/>
          </p:cNvSpPr>
          <p:nvPr>
            <p:ph type="title"/>
          </p:nvPr>
        </p:nvSpPr>
        <p:spPr>
          <a:xfrm>
            <a:off x="1838738" y="510776"/>
            <a:ext cx="6676612" cy="75723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Calibri"/>
              <a:buNone/>
            </a:pPr>
            <a:r>
              <a:rPr lang="en-US"/>
              <a:t>RESULTS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9"/>
          <p:cNvSpPr txBox="1">
            <a:spLocks noGrp="1"/>
          </p:cNvSpPr>
          <p:nvPr>
            <p:ph type="body" idx="1"/>
          </p:nvPr>
        </p:nvSpPr>
        <p:spPr>
          <a:xfrm>
            <a:off x="1838738" y="1369218"/>
            <a:ext cx="6676611" cy="3263505"/>
          </a:xfrm>
        </p:spPr>
        <p:txBody>
          <a:bodyPr spcFirstLastPara="1" wrap="square" lIns="91425" tIns="45700" rIns="91425" bIns="45700" anchor="t" anchorCtr="0">
            <a:normAutofit/>
          </a:bodyPr>
          <a:lstStyle/>
          <a:p>
            <a:pPr marL="342900" indent="-342900">
              <a:spcBef>
                <a:spcPts val="0"/>
              </a:spcBef>
              <a:spcAft>
                <a:spcPts val="600"/>
              </a:spcAft>
              <a:buSzPct val="100000"/>
            </a:pPr>
            <a:r>
              <a:rPr lang="en-US" dirty="0"/>
              <a:t>Altogether, our results show that using an AI-based score to select a small proportion (6.9%) of individuals for supplemental MRI after negative mammography detects many missed cancers, making the cost per cancer detected comparable with screening mammography.</a:t>
            </a:r>
          </a:p>
        </p:txBody>
      </p:sp>
      <p:sp>
        <p:nvSpPr>
          <p:cNvPr id="163" name="Google Shape;163;p9"/>
          <p:cNvSpPr txBox="1">
            <a:spLocks noGrp="1"/>
          </p:cNvSpPr>
          <p:nvPr>
            <p:ph type="title"/>
          </p:nvPr>
        </p:nvSpPr>
        <p:spPr>
          <a:xfrm>
            <a:off x="1838738" y="510776"/>
            <a:ext cx="6676612" cy="757239"/>
          </a:xfrm>
        </p:spPr>
        <p:txBody>
          <a:bodyPr spcFirstLastPara="1" wrap="square" lIns="91425" tIns="45700" rIns="91425" bIns="45700" anchor="ctr" anchorCtr="0">
            <a:normAutofit/>
          </a:bodyPr>
          <a:lstStyle/>
          <a:p>
            <a:pPr marL="0" lvl="0" indent="0" rtl="0">
              <a:spcBef>
                <a:spcPts val="0"/>
              </a:spcBef>
              <a:spcAft>
                <a:spcPts val="0"/>
              </a:spcAft>
              <a:buClr>
                <a:schemeClr val="dk1"/>
              </a:buClr>
              <a:buSzPts val="2400"/>
              <a:buFont typeface="Calibri"/>
              <a:buNone/>
            </a:pPr>
            <a:r>
              <a:rPr lang="en-US" dirty="0"/>
              <a:t>CONCLUSIONS</a:t>
            </a:r>
            <a:endParaRPr lang="it-IT"/>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TotalTime>
  <Words>654</Words>
  <Application>Microsoft Macintosh PowerPoint</Application>
  <PresentationFormat>Presentazione su schermo (16:9)</PresentationFormat>
  <Paragraphs>25</Paragraphs>
  <Slides>9</Slides>
  <Notes>9</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9</vt:i4>
      </vt:variant>
    </vt:vector>
  </HeadingPairs>
  <TitlesOfParts>
    <vt:vector size="14" baseType="lpstr">
      <vt:lpstr>Noto Sans Symbols</vt:lpstr>
      <vt:lpstr>Arial</vt:lpstr>
      <vt:lpstr>Comfortaa</vt:lpstr>
      <vt:lpstr>Calibri</vt:lpstr>
      <vt:lpstr>Tema di Office</vt:lpstr>
      <vt:lpstr>Presentazione standard di PowerPoint</vt:lpstr>
      <vt:lpstr>Presentazione standard di PowerPoint</vt:lpstr>
      <vt:lpstr>MESSAGGI CHIAVE | 1</vt:lpstr>
      <vt:lpstr>MESSAGGI CHIAVE | 2</vt:lpstr>
      <vt:lpstr>BACKGROUND</vt:lpstr>
      <vt:lpstr>METHODS</vt:lpstr>
      <vt:lpstr>RESULTS</vt:lpstr>
      <vt:lpstr>CONCLUSIONS</vt:lpstr>
      <vt:lpstr>Presentazione standard di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BCJS24</dc:title>
  <dc:subject/>
  <dc:creator>Giorgio Mantovani</dc:creator>
  <cp:keywords/>
  <dc:description/>
  <cp:lastModifiedBy>Giorgio Mantovani</cp:lastModifiedBy>
  <cp:revision>14</cp:revision>
  <dcterms:created xsi:type="dcterms:W3CDTF">2019-04-12T11:26:00Z</dcterms:created>
  <dcterms:modified xsi:type="dcterms:W3CDTF">2024-07-29T08:16:57Z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1033-10.2.0.6020</vt:lpwstr>
  </property>
</Properties>
</file>