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7" r:id="rId5"/>
    <p:sldId id="259" r:id="rId6"/>
    <p:sldId id="261" r:id="rId7"/>
    <p:sldId id="262" r:id="rId8"/>
    <p:sldId id="264" r:id="rId9"/>
    <p:sldId id="266" r:id="rId10"/>
  </p:sldIdLst>
  <p:sldSz cx="9144000" cy="5143500" type="screen16x9"/>
  <p:notesSz cx="6858000" cy="9144000"/>
  <p:embeddedFontLst>
    <p:embeddedFont>
      <p:font typeface="Comfortaa" pitchFamily="2" charset="0"/>
      <p:regular r:id="rId12"/>
      <p:bold r:id="rId13"/>
    </p:embeddedFont>
    <p:embeddedFont>
      <p:font typeface="Noto Sans Symbols" panose="020B0502040504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jaYRsWAbfa9Ac73XBtFWFfTu1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4989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../slides/slide8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slide" Target="../slides/slide8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4489" t="11479" r="14345" b="9713"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20" cy="40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36;p1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38;p1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" name="Google Shape;40;p1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1" name="Google Shape;4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3" name="Google Shape;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0087" y="3288787"/>
            <a:ext cx="1259375" cy="1061675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">
  <p:cSld name="2_Titolo e contenu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61" y="2178474"/>
            <a:ext cx="1275275" cy="10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11">
            <a:alphaModFix/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subTitle" idx="1"/>
          </p:nvPr>
        </p:nvSpPr>
        <p:spPr>
          <a:xfrm>
            <a:off x="487028" y="1507067"/>
            <a:ext cx="8160000" cy="738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b="1" dirty="0"/>
              <a:t>Genetic counseling, testing, and family communication into survivorship after diagnosis of breast cancer</a:t>
            </a:r>
            <a:endParaRPr sz="2200" b="1" dirty="0"/>
          </a:p>
        </p:txBody>
      </p:sp>
      <p:sp>
        <p:nvSpPr>
          <p:cNvPr id="120" name="Google Shape;120;p2"/>
          <p:cNvSpPr/>
          <p:nvPr/>
        </p:nvSpPr>
        <p:spPr>
          <a:xfrm>
            <a:off x="487004" y="2245091"/>
            <a:ext cx="8160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Katz SJ,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Abrahamse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Furgal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A, et 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 Clin Oncol 2024 Jul 15:JCO2400122.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Epub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ahead of print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500" dirty="0" err="1"/>
              <a:t>iCanCare</a:t>
            </a:r>
            <a:r>
              <a:rPr lang="it-IT" sz="1500" dirty="0"/>
              <a:t> è uno studio longitudinale basato sulla popolazione in cui donne di età compresa tra 20 e 79 anni con diagnosi di carcinoma mammario in stadio precoce ricevuta negli anni 2014-2015 sono state intervistate a distanza di circa 7 mesi e 6 anni dalla diagnosi al fine di analizzare la frequenza di ricezione di servizi di consulenza/analisi genetica e i comportamenti relativi alla comunicazione dei risultati ai familiari di primo grado.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500" dirty="0"/>
              <a:t>Delle 1412 donne intervistate, il 47,4% presentava indicazioni al test genetico, al basale (28,0%) o al follow-up successivo (19,4%). Il 71,9% delle donne con indicazione al test al basale vi si è effettivamente sottoposta, rispetto al 53,3 e 35% delle donne con indicazioni emerse solo al follow-up e senza indicazioni (</a:t>
            </a:r>
            <a:r>
              <a:rPr lang="it-IT" sz="1500" dirty="0" err="1"/>
              <a:t>p</a:t>
            </a:r>
            <a:r>
              <a:rPr lang="it-IT" sz="1500" dirty="0"/>
              <a:t> &lt;0,001). Solo il 3,4% delle pazienti ha scelto di avvalersi di un test genetico diretto al consumatore. La probabilità di comunicazione dei risultati del test ai familiari di primo grado è risultata significativamente più alta nel caso di un test positivo per variante patogenetica rispetto a una variante di significato non noto o a un test negativo: 62,7 vs 38,8 e 38,0%, rispettivamente (</a:t>
            </a:r>
            <a:r>
              <a:rPr lang="it-IT" sz="1500" dirty="0" err="1"/>
              <a:t>p</a:t>
            </a:r>
            <a:r>
              <a:rPr lang="it-IT" sz="1500" dirty="0"/>
              <a:t> &lt;0,001).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1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In conclusione, molte donne non si sottopongono a consulenza/analisi genetica malgrado la presenza di indicazioni. Considerando il numero crescente di pazienti che sopravvivono al tumore e l’importanza sempre maggiore dei test genetici germinali per la gestione del trattamento e la riduzione del rischio nelle famiglie con sindromi tumorali ereditarie, i risultati di questo studio sottolineano l’importanza di valutare e attuare strategie complesse volte ad accrescere i tassi di ricezione del test e il grado di informazione e coinvolgimento dei familiari.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endParaRPr lang="it-IT" sz="1600" dirty="0"/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5599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To examine receipt of genetic testing and communication with relatives about results into survivorship after diagnosis of breast cancer.</a:t>
            </a: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PURPOSE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405982"/>
          </a:xfr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Women age 20-79 years diagnosed with early-stage breast cancer in 2014-2015 and reported to the Georgia and Los Angeles County SEER registries were surveyed approximately 7 months and 6 years after diagnosis (n = 1,412).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We asked about genetic counseling, testing, and communication with relatives about results.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We categorized women into indications for testing on the basis of clinical guidelines at the time of diagnosis and at the time of the follow-up survey (FUPs).</a:t>
            </a:r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METHODS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372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 total of 47.4% had indications for genetic testing at any time: 28.0% at baseline and an additional 19.4% at the time of the FUPs (only); 71.9% (95% CI, 67.4 to 76.4) of those with a baseline indication reported genetic testing versus 53.3% (95% CI, 47.3 to 59.2) with an indication at FUPs only and 35.0% (95% CI, 31.6 to 38.4) with no indication (p &lt;0.001).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There were no significant racial or ethnic differences in receipt of testing, controlling for age and clinical indications (p = 0.239); results for genetic counseling were similar.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Only 3.4% of survivors had direct-to-consumer genetic testing (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DTCt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) for cancer.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Testers who reported a pathogenic variant (n = 62) were much more likely to have talked to most or all their first-degree adult relatives about genetic testing than those with a variant of unknown significance (n = 49) or a negative finding (n = 419): 62.7 vs 38.8 and 38.0%, respectively (p &lt;0.001).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RESULTS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Many women with indications for genetic counseling and testing into survivorship do not receive it.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But those tested reach out to family members on the basis of the clinical relevance of their results.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Very few patients obtained </a:t>
            </a:r>
            <a:r>
              <a:rPr lang="en-US" dirty="0" err="1"/>
              <a:t>DTCt</a:t>
            </a:r>
            <a:r>
              <a:rPr lang="en-US" dirty="0"/>
              <a:t>, which suggests that these tests do not substitute for clinical testing in breast cancer survivors.</a:t>
            </a:r>
          </a:p>
        </p:txBody>
      </p:sp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CONCLUSIONS</a:t>
            </a:r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706</Words>
  <Application>Microsoft Macintosh PowerPoint</Application>
  <PresentationFormat>Presentazione su schermo (16:9)</PresentationFormat>
  <Paragraphs>24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Noto Sans Symbols</vt:lpstr>
      <vt:lpstr>Arial</vt:lpstr>
      <vt:lpstr>Comfortaa</vt:lpstr>
      <vt:lpstr>Calibri</vt:lpstr>
      <vt:lpstr>Tema di Office</vt:lpstr>
      <vt:lpstr>Presentazione standard di PowerPoint</vt:lpstr>
      <vt:lpstr>Presentazione standard di PowerPoint</vt:lpstr>
      <vt:lpstr>MESSAGGI CHIAVE | 1</vt:lpstr>
      <vt:lpstr>MESSAGGI CHIAVE | 2</vt:lpstr>
      <vt:lpstr>PURPOSE</vt:lpstr>
      <vt:lpstr>METHODS</vt:lpstr>
      <vt:lpstr>RESULTS</vt:lpstr>
      <vt:lpstr>CONCLUSIONS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BCJS24</dc:title>
  <dc:subject/>
  <dc:creator>Giorgio Mantovani</dc:creator>
  <cp:keywords/>
  <dc:description/>
  <cp:lastModifiedBy>Giorgio Mantovani</cp:lastModifiedBy>
  <cp:revision>16</cp:revision>
  <dcterms:created xsi:type="dcterms:W3CDTF">2019-04-12T11:26:00Z</dcterms:created>
  <dcterms:modified xsi:type="dcterms:W3CDTF">2024-07-29T08:08:44Z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