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6" r:id="rId9"/>
  </p:sldIdLst>
  <p:sldSz cx="9144000" cy="5143500" type="screen16x9"/>
  <p:notesSz cx="6858000" cy="9144000"/>
  <p:embeddedFontLst>
    <p:embeddedFont>
      <p:font typeface="Comfortaa" pitchFamily="2" charset="0"/>
      <p:regular r:id="rId11"/>
      <p:bold r:id="rId12"/>
    </p:embeddedFont>
    <p:embeddedFont>
      <p:font typeface="Noto Sans Symbols" panose="020B0502040504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7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7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126067"/>
            <a:ext cx="8160000" cy="111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Denosumab prevents bone loss and microarchitectural</a:t>
            </a:r>
            <a:br>
              <a:rPr lang="en-US" sz="2200" b="1" dirty="0"/>
            </a:br>
            <a:r>
              <a:rPr lang="en-US" sz="2200" b="1" dirty="0"/>
              <a:t>deterioration in premenopausal women with breast cancer receiving estradiol suppression therapy: a randomized controlled trial</a:t>
            </a:r>
            <a:endParaRPr sz="2200" b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245091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Ramchand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SK,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Ghasem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-Zadeh A,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Hoermann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R, et 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Clin Oncol 2024 Jul 2:JCO2302309.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Epub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ahead of print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400" dirty="0"/>
              <a:t>L’inibizione delle aromatasi (AI) associata a soppressione della funzione ovarica (OFS) migliora la sopravvivenza libera da malattia in pazienti in premenopausa con carcinoma mammario precoce (</a:t>
            </a:r>
            <a:r>
              <a:rPr lang="it-IT" sz="1400" dirty="0" err="1"/>
              <a:t>eBC</a:t>
            </a:r>
            <a:r>
              <a:rPr lang="it-IT" sz="1400" dirty="0"/>
              <a:t>) ER+, accelerando però la perdita ossea. Denosumab (DMAB) è un anticorpo monoclonale anti-RANKL che ha dimostrato di produrre una soppressione quasi completa del rimodellamento osseo AI-indotto nelle donne in postmenopausa.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400" dirty="0"/>
              <a:t>È stato condotto uno studio randomizzato, in doppio cieco, su DMAB rispetto a placebo in 68 donne in età premenopausale con </a:t>
            </a:r>
            <a:r>
              <a:rPr lang="it-IT" sz="1400" dirty="0" err="1"/>
              <a:t>eBC</a:t>
            </a:r>
            <a:r>
              <a:rPr lang="it-IT" sz="1400" dirty="0"/>
              <a:t> ER+ avviate ad AI + OFS. Nell’arco di 12 mesi, rispetto a placebo, DMAB ha prevenuto efficacemente e in modo statisticamente significativo la diminuzione della densità minerale ossea (BMD) (totale, corticale e trabecolare) a livello di tibia distale, come pure la rigidità stimata e il carico di rottura, con risultati simili per il radio distale. È stata inoltre prevenuta la riduzione della BMD a livello di rachide lombare, anca totale e collo femorale.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400" dirty="0"/>
              <a:t>Malgrado alcuni limiti, quali la breve durata del follow-up e le dimensioni limitate del campione, lo studio evidenzia come l’uso profilattico di DMAB sia in grado di preservare la BMD, la microarchitettura ossea e la forza stimata, con possibili effetti positivi sulla qualità della vita e sulla sopravvivenza libera da frattura.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endParaRPr lang="it-IT" sz="1400" dirty="0"/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Suppression of ovarian function and aromatase inhibition (AI) increases disease-free survival in premenopausal women with estrogen receptor (ER)-positive early-stage breast cancer but accelerates bone loss.</a:t>
            </a:r>
          </a:p>
          <a:p>
            <a:pPr lvl="0"/>
            <a:r>
              <a:rPr lang="en-US" dirty="0"/>
              <a:t>We therefore hypothesized that suppressing bone remodeling using denosumab (DMAB) would prevent bone loss in these women.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PURPOSE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405982"/>
          </a:xfrm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In a 12-month double-blind randomized trial, 68 women with ER-positive early-stage breast cancer commencing ovarian function suppression and AI were randomly assigned to 60 mg DMAB (n = 34) or placebo (PBO; n = 34) once every 6 months (at 0 and 6 months).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Volumetric bone mineral density (BMD), microarchitecture, and estimated bone strength of the distal tibia and distal radius were measured using high-resolution peripheral quantitative computed tomography, and spine and hip BMD were measured using dual-energy X-ray absorptiometry at 0, 6, and 12 months.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 primary end point and treatment effect was the mean adjusted between group difference (MAD; [95% CI]) in distal tibial total volumetric BMD over 12 months, with a single p value tested over all time points.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 study is registered with the Australian New Zealand Clinical Trials Registry (</a:t>
            </a:r>
            <a:r>
              <a:rPr lang="en-US" dirty="0" err="1"/>
              <a:t>anzctr.org.au</a:t>
            </a:r>
            <a:r>
              <a:rPr lang="en-US" dirty="0"/>
              <a:t>; identifier: ACTRN12616001051437).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METHODS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Intention-to-treat analysis included all 68 randomly assigned women.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Over 12 months, compared with PBO, DMAB prevented the decrease in distal tibial total BMD (MAD, 20.8 mg HA/cm</a:t>
            </a:r>
            <a:r>
              <a:rPr lang="en-US" sz="1800" baseline="30000" dirty="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[95% CI, 17.3 to 24.2]), cortical BMD (42.9 mg HA/cm</a:t>
            </a:r>
            <a:r>
              <a:rPr lang="en-US" sz="1800" baseline="30000" dirty="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[95% CI, 32.1 to 53.9]), trabecular BMD (3.32 mg HA/cm</a:t>
            </a:r>
            <a:r>
              <a:rPr lang="en-US" sz="1800" baseline="30000" dirty="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[95% CI, 1.45 to 5.20], p = 0.004), estimated stiffness (11.6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kN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/m [95% CI, 7.6 to 15.6]), and failure load (563 N [95% CI, 388 to 736]).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Findings were similar at the distal radius.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Decreases in BMD at the lumbar spine (MAD, 0.13 g/cm</a:t>
            </a:r>
            <a:r>
              <a:rPr lang="en-US" sz="1800" baseline="30000" dirty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[95% CI, 0.11 to 0.15]), total hip (0.08 g/cm</a:t>
            </a:r>
            <a:r>
              <a:rPr lang="en-US" sz="1800" baseline="30000" dirty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[95% CI, 0.07 to 0.09], and femoral neck (0.06 g/cm</a:t>
            </a:r>
            <a:r>
              <a:rPr lang="en-US" sz="1800" baseline="30000" dirty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[95% CI, 0.05 to 0.07]) were also prevented.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All p &lt;0.001 unless otherwise noted.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RESULTS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Treatment with DMAB at commencement of estradiol suppression therapy preserves BMD, bone microarchitecture, and estimated strength, and is likely to increase fracture-free survival.</a:t>
            </a:r>
            <a:endParaRPr lang="it-IT" dirty="0"/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722</Words>
  <Application>Microsoft Macintosh PowerPoint</Application>
  <PresentationFormat>Presentazione su schermo (16:9)</PresentationFormat>
  <Paragraphs>24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Noto Sans Symbols</vt:lpstr>
      <vt:lpstr>Arial</vt:lpstr>
      <vt:lpstr>Comfortaa</vt:lpstr>
      <vt:lpstr>Calibri</vt:lpstr>
      <vt:lpstr>Tema di Office</vt:lpstr>
      <vt:lpstr>Presentazione standard di PowerPoint</vt:lpstr>
      <vt:lpstr>Presentazione standard di PowerPoint</vt:lpstr>
      <vt:lpstr>MESSAGGI CHIAVE</vt:lpstr>
      <vt:lpstr>PURPOSE</vt:lpstr>
      <vt:lpstr>METHODS</vt:lpstr>
      <vt:lpstr>RESULTS</vt:lpstr>
      <vt:lpstr>CONCLUSIONS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BCJS24</dc:title>
  <dc:subject/>
  <dc:creator>Giorgio Mantovani</dc:creator>
  <cp:keywords/>
  <dc:description/>
  <cp:lastModifiedBy>Giorgio Mantovani</cp:lastModifiedBy>
  <cp:revision>10</cp:revision>
  <dcterms:created xsi:type="dcterms:W3CDTF">2019-04-12T11:26:00Z</dcterms:created>
  <dcterms:modified xsi:type="dcterms:W3CDTF">2024-07-29T07:58:07Z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