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25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Final results of RIGHT Choice: Ribociclib plus endocrine therapy vs combination chemotherapy in premenopausal women with clinically aggressive HR+/HER2- advanced breast cancer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 YS, Bin Mohd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Mahidin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EI, Azim H,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May 21:JCO2400144.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RIGHT Choice è uno studio multinazionale, di fase II, in aperto, che ha confrontato ribociclib + endocrinoterapia (ET) rispetto a una chemioterapia (CT) di combinazione in 222 pazienti in età </a:t>
            </a:r>
            <a:r>
              <a:rPr lang="it-IT" sz="1400" dirty="0" err="1"/>
              <a:t>pre</a:t>
            </a:r>
            <a:r>
              <a:rPr lang="it-IT" sz="1400" dirty="0"/>
              <a:t>/</a:t>
            </a:r>
            <a:r>
              <a:rPr lang="it-IT" sz="1400" dirty="0" err="1"/>
              <a:t>perimenopausale</a:t>
            </a:r>
            <a:r>
              <a:rPr lang="it-IT" sz="1400" dirty="0"/>
              <a:t> affette da carcinoma mammario avanzato (</a:t>
            </a:r>
            <a:r>
              <a:rPr lang="it-IT" sz="1400" dirty="0" err="1"/>
              <a:t>aBC</a:t>
            </a:r>
            <a:r>
              <a:rPr lang="it-IT" sz="1400" dirty="0"/>
              <a:t>) HR+/HER2- con caratteristiche cliniche di aggressività – ovvero, presenza di metastasi viscerali sintomatiche, malattia in rapida progressione/crisi viscerale imminente oppure malattia non viscerale fortemente sintomatica.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A un follow-up mediano di 37 mesi, la sopravvivenza libera da progressione (PFS) è risultata pari a 21,8 vs 12,8 mesi nel braccio ribociclib + ET rispetto al braccio CT (HR, 0,61; IC 95%, 0,43-0,87; </a:t>
            </a:r>
            <a:r>
              <a:rPr lang="it-IT" sz="1400" dirty="0" err="1"/>
              <a:t>p</a:t>
            </a:r>
            <a:r>
              <a:rPr lang="it-IT" sz="1400" dirty="0"/>
              <a:t> = 0,003), con tassi di risposta simili nei due bracci (66,1 vs 61,8%) e un tempo alla risposta lievemente a favore della CT (4,9 vs 3,2 mesi). La CT si è associata a una maggior incidenza di eventi avversi (EA) sintomatici e interruzioni per EA correlati al trattamento.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In questo primo confronto prospettico tra un CDK4/6 inibitore (in associazione a ET) e la CT convenzionale in pazienti con </a:t>
            </a:r>
            <a:r>
              <a:rPr lang="it-IT" sz="1400" dirty="0" err="1"/>
              <a:t>aBC</a:t>
            </a:r>
            <a:r>
              <a:rPr lang="it-IT" sz="1400" dirty="0"/>
              <a:t> HR+ clinicamente aggressivo, ribociclib ha prodotto un miglioramento significativo della PFS, con un profilo di sicurezza più tollerabile, rispetto alla CT, sfidando – come afferma l’editor della rivista – la tradizionale convinzione che le pazienti con malattia viscerale richiedano obbligatoriamente un trattamento citotossico, persino in caso di positività dei recettori ormonali.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A head-to-head comparison of efficacy between a cyclin-dependent kinase 4/6 inhibitor plus endocrine therapy (ET) versus combination chemotherapy (CT) has never been reported in patients with clinically aggressive hormone receptor-positive, human epidermal growth factor receptor 2-negative (HR+/HER2-) advanced breast cancer (ABC).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this open-label, multi-center, randomized phase 2 trial, pre/perimenopausal women with clinically aggressive HR+/HER2- ABC were randomized 1:1 to first-line ribociclib (600 mg daily; 3-weeks-on, 1-week-off) plus letrozole/anastrozole and goserelin or investigator’s choice of combination CT (docetaxel plus capecitabine, paclitaxel plus gemcitabine, or capecitabine plus vinorelbine).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endpoint was progression-free survival (PFS).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PATIENTS &amp; METHODS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Among 222 patients randomized to ribociclib plus ET (n = 112) or combination CT (n = 110), 150 (67.6%) had symptomatic visceral metastases, 41 (18.5%) had rapid disease progression per investigator’s judgment, and 31 (14.0%) had symptomatic non-visceral disease.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Overall, 106 (47.7%) patients had investigator-assessed visceral crisis.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Median follow-up time was 37.0 months.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At data cutoff, 31.3% (ribociclib arm) and 15.5% (CT arm) of patients had completed study treatment and transitioned to post-trial access.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median PFS was 21.8 months (ribociclib plus ET; 95% CI, 17.4-26.7 months) and 12.8 months (combination CT; 95% CI, 10.1-18.4 months); hazard ratio [HR], 0.61; 95% CI, 0.43-0.87; p = 0.003.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overall response rates and the median time to response in the ribociclib versus CT arms, respectively, were 66.1% and 61.8% and 4.9 months and 3.2 months (HR, 0.76; 95% CI, 0.55-1.06).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Lower rates of symptomatic adverse events were observed in the ribociclib versus CT arm.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831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First-line ribociclib plus ET showed a significant PFS benefit, similar response rates, and better tolerability over combination CT in patients with clinically aggressive HR+/HER2- ABC.</a:t>
            </a:r>
            <a:endParaRPr lang="it-IT" dirty="0"/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687</Words>
  <Application>Microsoft Macintosh PowerPoint</Application>
  <PresentationFormat>Presentazione su schermo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Comfortaa</vt:lpstr>
      <vt:lpstr>Arial</vt:lpstr>
      <vt:lpstr>Noto Sans Symbols</vt:lpstr>
      <vt:lpstr>Tema di Office</vt:lpstr>
      <vt:lpstr>Presentazione standard di PowerPoint</vt:lpstr>
      <vt:lpstr>Presentazione standard di PowerPoint</vt:lpstr>
      <vt:lpstr>MESSAGGI CHIAVE</vt:lpstr>
      <vt:lpstr>PURPOSE</vt:lpstr>
      <vt:lpstr>PATIENTS &amp; METHODS</vt:lpstr>
      <vt:lpstr>RESULTS | 1</vt:lpstr>
      <vt:lpstr>RESULTS | 2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8</cp:revision>
  <dcterms:created xsi:type="dcterms:W3CDTF">2019-04-12T11:26:00Z</dcterms:created>
  <dcterms:modified xsi:type="dcterms:W3CDTF">2024-05-31T10:37:48Z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