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</p:sldIdLst>
  <p:sldSz cx="9144000" cy="5143500" type="screen16x9"/>
  <p:notesSz cx="6858000" cy="9144000"/>
  <p:embeddedFontLst>
    <p:embeddedFont>
      <p:font typeface="Comfortaa" pitchFamily="2" charset="0"/>
      <p:regular r:id="rId11"/>
      <p:bold r:id="rId12"/>
    </p:embeddedFont>
    <p:embeddedFont>
      <p:font typeface="Noto Sans Symbols" panose="020B050204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7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Abemaciclib plus a nonsteroidal aromatase inhibitor as initial therapy for HR+, HER2- advanced breast cancer: Final overall survival results of MONARCH 3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Goetz MP, Toi M,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Huober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J, et al.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Oncol 2024 May 8:S0923-7534(24)00139-X.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In MONARCH 3, abemaciclib aggiunto a un inibitore delle aromatasi non steroideo (NSAI) ha prodotto un beneficio significativo in sopravvivenza libera da progressione (PFS) quando somministrato </a:t>
            </a:r>
            <a:r>
              <a:rPr lang="it-IT" sz="1400" i="1" dirty="0" err="1"/>
              <a:t>upfront</a:t>
            </a:r>
            <a:r>
              <a:rPr lang="it-IT" sz="1400" dirty="0"/>
              <a:t> in pazienti in post-menopausa con carcinoma mammario avanzato (</a:t>
            </a:r>
            <a:r>
              <a:rPr lang="it-IT" sz="1400" dirty="0" err="1"/>
              <a:t>aBC</a:t>
            </a:r>
            <a:r>
              <a:rPr lang="it-IT" sz="1400" dirty="0"/>
              <a:t>) HR+/HER2-. Si illustrano di seguito i risultati appena pubblicati dell’analisi finale prespecificata della sopravvivenza globale (OS).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A un follow-up mediano di 8,1 anni, con 198 eventi di OS nel braccio abemaciclib e 116 nel braccio placebo, l’OS mediana è risultata pari a 66,8 vs 53,7 mesi (hazard ratio [HR], 0,804; IC 95%, 0,637-1,015; </a:t>
            </a:r>
            <a:r>
              <a:rPr lang="it-IT" sz="1400" dirty="0" err="1"/>
              <a:t>p</a:t>
            </a:r>
            <a:r>
              <a:rPr lang="it-IT" sz="1400" dirty="0"/>
              <a:t> = 0,0664) nella popolazione </a:t>
            </a:r>
            <a:r>
              <a:rPr lang="it-IT" sz="1400" i="1" dirty="0" err="1"/>
              <a:t>intent</a:t>
            </a:r>
            <a:r>
              <a:rPr lang="it-IT" sz="1400" i="1" dirty="0"/>
              <a:t>-to-</a:t>
            </a:r>
            <a:r>
              <a:rPr lang="it-IT" sz="1400" i="1" dirty="0" err="1"/>
              <a:t>treat</a:t>
            </a:r>
            <a:r>
              <a:rPr lang="it-IT" sz="1400" dirty="0"/>
              <a:t> e a 63,7 vs 48,8 mesi (HR, 0,758; IC 95%, 0,558-1,030; </a:t>
            </a:r>
            <a:r>
              <a:rPr lang="it-IT" sz="1400" dirty="0" err="1"/>
              <a:t>p</a:t>
            </a:r>
            <a:r>
              <a:rPr lang="it-IT" sz="1400" dirty="0"/>
              <a:t> = 0,0757) nel sottogruppo con malattia viscerale. È stato inoltre osservato un prolungamento numerico della sopravvivenza libera da chemioterapia e un mantenimento del beneficio in PFS precedentemente dimostrato.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I risultati finali dello studio suggeriscono un miglioramento clinicamente significativo dell’OS con NSAI + abemaciclib rispetto a placebo in pazienti con </a:t>
            </a:r>
            <a:r>
              <a:rPr lang="it-IT" sz="1400" dirty="0" err="1"/>
              <a:t>aBC</a:t>
            </a:r>
            <a:r>
              <a:rPr lang="it-IT" sz="1400" dirty="0"/>
              <a:t> HR+/HER2- non precedentemente trattate nel setting avanzato; tuttavia, non è stata raggiunta la significatività statistica.</a:t>
            </a:r>
            <a:endParaRPr sz="1400"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In MONARCH 2, the addition of abemaciclib to fulvestrant significantly improved both progression-free survival (PFS) and overall survival (OS) in patients with HR+, HER2- advanced breast cancer (ABC) with disease progression on prior endocrine therapy (ET).</a:t>
            </a:r>
          </a:p>
          <a:p>
            <a:pPr lvl="0"/>
            <a:r>
              <a:rPr lang="en-US" dirty="0"/>
              <a:t>In MONARCH 3, the addition of abemaciclib to a nonsteroidal aromatase inhibitor (NSAI) as initial therapy for HR+, HER2- ABC significantly improved PFS. Here, we present the prespecified final OS results for MONARCH 3.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MONARCH 3 is a randomized, double-blind, phase 3 study of abemaciclib plus NSAI (anastrozole or letrozole) versus placebo plus NSAI in postmenopausal women with HR+, HER2- ABC without prior systemic therapy in the advanced setting. The primary objective was investigator-assessed PFS; OS was a gated secondary endpoint, and chemotherapy-free survival (CFS) was an exploratory endpoint.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PATIENTS &amp; METHODS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total of 493 women were randomized 2:1 to receive abemaciclib plus NSAI (n = 328) or placebo plus NSAI (n = 165).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After a median follow-up of 8.1 years, there were 198 OS events (60.4%) in the abemaciclib arm and 116 (70.3%) in the placebo arm (hazard ratio, 0.804; 95% confidence interval [CI], 0.637-1.015; p = 0.0664, non-significant).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Median OS was 66.8 versus 53.7 months for abemaciclib versus placebo. In the subgroup with visceral disease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sVD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), there were 113 OS events (65.3%) in the abemaciclib arm and 65 (72.2%) in the placebo arm (hazard ratio, 0.758; 95% CI, 0.558-1.030; p = 0.0757, non-significant).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Median OS was 63.7 months versus 48.8 months for abemaciclib versus placebo.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previously demonstrated PFS benefit was sustained, and CFS numerically improved with the addition of abemaciclib. No new safety signals were observed.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RESULTS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Abemaciclib combined with an NSAI resulted in clinically meaningful improvement in median OS (ITT: 13.1 months; </a:t>
            </a:r>
            <a:r>
              <a:rPr lang="en-US" dirty="0" err="1"/>
              <a:t>sVD</a:t>
            </a:r>
            <a:r>
              <a:rPr lang="en-US" dirty="0"/>
              <a:t>: 14.9 months) in patients with HR+ HER2- ABC; however, statistical significance was not reached.</a:t>
            </a:r>
            <a:endParaRPr lang="it-IT" dirty="0"/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631</Words>
  <Application>Microsoft Macintosh PowerPoint</Application>
  <PresentationFormat>Presentazione su schermo (16:9)</PresentationFormat>
  <Paragraphs>21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Calibri</vt:lpstr>
      <vt:lpstr>Comfortaa</vt:lpstr>
      <vt:lpstr>Arial</vt:lpstr>
      <vt:lpstr>Noto Sans Symbols</vt:lpstr>
      <vt:lpstr>Tema di Office</vt:lpstr>
      <vt:lpstr>Presentazione standard di PowerPoint</vt:lpstr>
      <vt:lpstr>Presentazione standard di PowerPoint</vt:lpstr>
      <vt:lpstr>MESSAGGI CHIAVE</vt:lpstr>
      <vt:lpstr>BACKGROUND</vt:lpstr>
      <vt:lpstr>PATIENTS &amp; 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7</cp:revision>
  <dcterms:created xsi:type="dcterms:W3CDTF">2019-04-12T11:26:00Z</dcterms:created>
  <dcterms:modified xsi:type="dcterms:W3CDTF">2024-05-31T10:35:31Z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